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Lst>
  <p:notesMasterIdLst>
    <p:notesMasterId r:id="rId19"/>
  </p:notesMasterIdLst>
  <p:sldIdLst>
    <p:sldId id="340" r:id="rId3"/>
    <p:sldId id="358" r:id="rId4"/>
    <p:sldId id="493" r:id="rId5"/>
    <p:sldId id="460" r:id="rId6"/>
    <p:sldId id="461" r:id="rId7"/>
    <p:sldId id="295" r:id="rId8"/>
    <p:sldId id="462" r:id="rId9"/>
    <p:sldId id="494" r:id="rId10"/>
    <p:sldId id="466" r:id="rId11"/>
    <p:sldId id="495" r:id="rId12"/>
    <p:sldId id="497" r:id="rId13"/>
    <p:sldId id="496" r:id="rId14"/>
    <p:sldId id="480" r:id="rId15"/>
    <p:sldId id="498" r:id="rId16"/>
    <p:sldId id="288" r:id="rId17"/>
    <p:sldId id="49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67BE7B-B063-462D-976B-2AE26CE3D994}" v="45" dt="2023-10-02T09:25:54.120"/>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58" autoAdjust="0"/>
    <p:restoredTop sz="96012" autoAdjust="0"/>
  </p:normalViewPr>
  <p:slideViewPr>
    <p:cSldViewPr snapToGrid="0">
      <p:cViewPr varScale="1">
        <p:scale>
          <a:sx n="124" d="100"/>
          <a:sy n="124" d="100"/>
        </p:scale>
        <p:origin x="10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525D2-73B7-438F-8423-97CDF1B887E7}" type="datetimeFigureOut">
              <a:rPr lang="en-GB" smtClean="0"/>
              <a:t>22/11/2023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827724-0BD9-434D-BE5D-80C8D6DC87CE}" type="slidenum">
              <a:rPr lang="en-GB" smtClean="0"/>
              <a:t>‹#›</a:t>
            </a:fld>
            <a:endParaRPr lang="en-GB"/>
          </a:p>
        </p:txBody>
      </p:sp>
    </p:spTree>
    <p:extLst>
      <p:ext uri="{BB962C8B-B14F-4D97-AF65-F5344CB8AC3E}">
        <p14:creationId xmlns:p14="http://schemas.microsoft.com/office/powerpoint/2010/main" val="922352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9CAB8F-99C3-4FE0-BF83-82526589268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9925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33333"/>
                </a:solidFill>
                <a:effectLst/>
                <a:latin typeface="Roboto" panose="02000000000000000000" pitchFamily="2" charset="0"/>
              </a:rPr>
              <a:t>Develop students' understanding of the theory, design, and development of database systems and the key role database systems play in the real world</a:t>
            </a:r>
          </a:p>
          <a:p>
            <a:pPr algn="l">
              <a:buFont typeface="Arial" panose="020B0604020202020204" pitchFamily="34" charset="0"/>
              <a:buChar char="•"/>
            </a:pPr>
            <a:r>
              <a:rPr lang="en-GB" b="0" i="0" dirty="0">
                <a:solidFill>
                  <a:srgbClr val="333333"/>
                </a:solidFill>
                <a:effectLst/>
                <a:latin typeface="Roboto" panose="02000000000000000000" pitchFamily="2" charset="0"/>
              </a:rPr>
              <a:t>Equip students with the basic knowledge of frontend and backend web technologies that can be used to interface a database system</a:t>
            </a:r>
          </a:p>
          <a:p>
            <a:pPr algn="l">
              <a:buFont typeface="Arial" panose="020B0604020202020204" pitchFamily="34" charset="0"/>
              <a:buChar char="•"/>
            </a:pPr>
            <a:r>
              <a:rPr lang="en-GB" b="0" i="0" dirty="0">
                <a:solidFill>
                  <a:srgbClr val="333333"/>
                </a:solidFill>
                <a:effectLst/>
                <a:latin typeface="Roboto" panose="02000000000000000000" pitchFamily="2" charset="0"/>
              </a:rPr>
              <a:t>Develop students' analytical and problem-solving skills via modelling data of real-world problems</a:t>
            </a:r>
          </a:p>
          <a:p>
            <a:pPr algn="l">
              <a:buFont typeface="Arial" panose="020B0604020202020204" pitchFamily="34" charset="0"/>
              <a:buChar char="•"/>
            </a:pPr>
            <a:endParaRPr lang="en-GB" b="0" i="0" dirty="0">
              <a:solidFill>
                <a:srgbClr val="333333"/>
              </a:solidFill>
              <a:effectLst/>
              <a:latin typeface="Roboto" panose="02000000000000000000" pitchFamily="2" charset="0"/>
            </a:endParaRPr>
          </a:p>
          <a:p>
            <a:pPr algn="l">
              <a:buFont typeface="Arial" panose="020B0604020202020204" pitchFamily="34" charset="0"/>
              <a:buChar char="•"/>
            </a:pPr>
            <a:r>
              <a:rPr lang="en-GB" b="0" i="0" dirty="0">
                <a:solidFill>
                  <a:srgbClr val="333333"/>
                </a:solidFill>
                <a:effectLst/>
                <a:latin typeface="Roboto" panose="02000000000000000000" pitchFamily="2" charset="0"/>
              </a:rPr>
              <a:t>Perspective of the designer and developer of </a:t>
            </a:r>
            <a:r>
              <a:rPr lang="en-GB" b="0" i="0" dirty="0" err="1">
                <a:solidFill>
                  <a:srgbClr val="333333"/>
                </a:solidFill>
                <a:effectLst/>
                <a:latin typeface="Roboto" panose="02000000000000000000" pitchFamily="2" charset="0"/>
              </a:rPr>
              <a:t>db</a:t>
            </a:r>
            <a:r>
              <a:rPr lang="en-GB" b="0" i="0" dirty="0">
                <a:solidFill>
                  <a:srgbClr val="333333"/>
                </a:solidFill>
                <a:effectLst/>
                <a:latin typeface="Roboto" panose="02000000000000000000" pitchFamily="2" charset="0"/>
              </a:rPr>
              <a:t> systems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463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2902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be learning about the Node Package Manager (</a:t>
            </a:r>
            <a:r>
              <a:rPr lang="en-GB" dirty="0" err="1"/>
              <a:t>npm</a:t>
            </a:r>
            <a:r>
              <a:rPr lang="en-GB"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774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be learning about the Node Package Manager (</a:t>
            </a:r>
            <a:r>
              <a:rPr lang="en-GB" dirty="0" err="1"/>
              <a:t>npm</a:t>
            </a:r>
            <a:r>
              <a:rPr lang="en-GB"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3896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2228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718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a:defRPr sz="2400">
                <a:solidFill>
                  <a:schemeClr val="tx1"/>
                </a:solidFill>
                <a:latin typeface="Arial" charset="0"/>
                <a:ea typeface="ＭＳ Ｐゴシック" charset="-128"/>
              </a:defRPr>
            </a:lvl3pPr>
            <a:lvl4pPr>
              <a:defRPr sz="2400">
                <a:solidFill>
                  <a:schemeClr val="tx1"/>
                </a:solidFill>
                <a:latin typeface="Arial" charset="0"/>
                <a:ea typeface="ＭＳ Ｐゴシック" charset="-128"/>
              </a:defRPr>
            </a:lvl4pPr>
            <a:lvl5pPr>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fld id="{920E8425-C785-4E2A-AAD1-C021E458A709}" type="slidenum">
              <a:rPr lang="en-US" sz="1200">
                <a:solidFill>
                  <a:prstClr val="black"/>
                </a:solidFill>
              </a:rPr>
              <a:pPr/>
              <a:t>14</a:t>
            </a:fld>
            <a:endParaRPr lang="en-US" sz="1200">
              <a:solidFill>
                <a:prstClr val="black"/>
              </a:solidFill>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The Data Protection Act 1998 has eight principles.</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One: Personal Information must be fairly and lawfully processed</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Two: Personal Information must be processed for limited purposes</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Three:  Personal Information must be adequate, relevant and not excessive</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Four:  Personal Information must be accurate and up to date</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Five:  Personal Information must not be kept for longer than is necessary</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Six:  Personal Information must be processed in line with data subjects’ rights</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Seven: Personal data must be secure</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Eight: Personal Information must not be transferred to other countries without adequate protection</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 </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GB" b="0" dirty="0"/>
          </a:p>
        </p:txBody>
      </p:sp>
    </p:spTree>
    <p:extLst>
      <p:ext uri="{BB962C8B-B14F-4D97-AF65-F5344CB8AC3E}">
        <p14:creationId xmlns:p14="http://schemas.microsoft.com/office/powerpoint/2010/main" val="3137984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sz="1200" kern="1200" dirty="0">
                <a:solidFill>
                  <a:schemeClr val="tx1"/>
                </a:solidFill>
                <a:effectLst/>
                <a:latin typeface="+mn-lt"/>
                <a:ea typeface="+mn-ea"/>
                <a:cs typeface="+mn-cs"/>
              </a:rPr>
              <a:t>We would like to draw your attention to a particular case where the ICO issued a Civil Monetary Penalty, and the risks of poor information security controls were highlighted.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breach occurred in March 2012 when the website of the British Pregnancy Advisory Service (or BPAS) was attacked.  The attacker used an automated tool to identify website vulnerabilities.  These tools are widely available on the internet and target well known vulnerabilities and poor website coding practices.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BPAS’ website enabled users to request a call back for advice by completing a web form with contact details. Unknown to BPAS, the website retained a copy of the call-back details unnecessarily and this was available to the attacker after he gained access to the website’s content management system. Fortunately the attacker was not able to publish this information which was recovered by police.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BPAS have now removed the call-back details from the website and taken substantial remedial action to ensure that this security breach will not be repeated.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incident was deemed to be a breach of the 7</a:t>
            </a:r>
            <a:r>
              <a:rPr lang="en-GB" sz="1200" kern="1200" baseline="30000" dirty="0">
                <a:solidFill>
                  <a:schemeClr val="tx1"/>
                </a:solidFill>
                <a:effectLst/>
                <a:latin typeface="+mn-lt"/>
                <a:ea typeface="+mn-ea"/>
                <a:cs typeface="+mn-cs"/>
              </a:rPr>
              <a:t>th</a:t>
            </a:r>
            <a:r>
              <a:rPr lang="en-GB" sz="1200" kern="1200" dirty="0">
                <a:solidFill>
                  <a:schemeClr val="tx1"/>
                </a:solidFill>
                <a:effectLst/>
                <a:latin typeface="+mn-lt"/>
                <a:ea typeface="+mn-ea"/>
                <a:cs typeface="+mn-cs"/>
              </a:rPr>
              <a:t> Principle.  In particular BPAS failed to take appropriate technical and organisational measures against the unauthorised processing of personal data stored on their website. In addition, the breach was of a kind likely to cause substantial damage or substantial distress.  Users of the website could have been caused distress simply by knowing that their personal data had been accessed by the attacker, and by the concern that the data may have been further disclosed.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How would you feel if this was your data?</a:t>
            </a:r>
          </a:p>
          <a:p>
            <a:r>
              <a:rPr lang="en-GB" sz="1200" kern="1200" dirty="0">
                <a:solidFill>
                  <a:schemeClr val="tx1"/>
                </a:solidFill>
                <a:effectLst/>
                <a:latin typeface="+mn-lt"/>
                <a:ea typeface="+mn-ea"/>
                <a:cs typeface="+mn-cs"/>
              </a:rPr>
              <a:t>How would you feel if you had been responsible for the breach?</a:t>
            </a:r>
          </a:p>
          <a:p>
            <a:r>
              <a:rPr lang="en-GB" sz="1200" kern="1200" dirty="0">
                <a:solidFill>
                  <a:schemeClr val="tx1"/>
                </a:solidFill>
                <a:effectLst/>
                <a:latin typeface="+mn-lt"/>
                <a:ea typeface="+mn-ea"/>
                <a:cs typeface="+mn-cs"/>
              </a:rPr>
              <a:t>How would this affect your organisation?</a:t>
            </a:r>
          </a:p>
          <a:p>
            <a:r>
              <a:rPr lang="en-GB" sz="1200" kern="1200" dirty="0">
                <a:solidFill>
                  <a:schemeClr val="tx1"/>
                </a:solidFill>
                <a:effectLst/>
                <a:latin typeface="+mn-lt"/>
                <a:ea typeface="+mn-ea"/>
                <a:cs typeface="+mn-cs"/>
              </a:rPr>
              <a:t>How would this affect your clients or service users?</a:t>
            </a: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pitchFamily="34" charset="-128"/>
              </a:defRPr>
            </a:lvl9pPr>
          </a:lstStyle>
          <a:p>
            <a:fld id="{7E8DF670-BC32-439C-8215-198F229BE03E}" type="slidenum">
              <a:rPr lang="en-US" altLang="en-US" sz="1200">
                <a:solidFill>
                  <a:srgbClr val="000000"/>
                </a:solidFill>
              </a:rPr>
              <a:pPr/>
              <a:t>15</a:t>
            </a:fld>
            <a:endParaRPr lang="en-US" altLang="en-US" sz="1200">
              <a:solidFill>
                <a:srgbClr val="000000"/>
              </a:solidFill>
            </a:endParaRPr>
          </a:p>
        </p:txBody>
      </p:sp>
    </p:spTree>
    <p:extLst>
      <p:ext uri="{BB962C8B-B14F-4D97-AF65-F5344CB8AC3E}">
        <p14:creationId xmlns:p14="http://schemas.microsoft.com/office/powerpoint/2010/main" val="3634207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9629C414-DD76-43B1-A9C9-CB4E6B383CD8}" type="datetimeFigureOut">
              <a:rPr lang="en-GB" smtClean="0"/>
              <a:t>22/11/2023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B6DD72-DCC7-4E73-A406-C44052A40BE1}"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11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29C414-DD76-43B1-A9C9-CB4E6B383CD8}" type="datetimeFigureOut">
              <a:rPr lang="en-GB" smtClean="0"/>
              <a:t>22/11/2023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2057007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29C414-DD76-43B1-A9C9-CB4E6B383CD8}" type="datetimeFigureOut">
              <a:rPr lang="en-GB" smtClean="0"/>
              <a:t>22/11/2023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B6DD72-DCC7-4E73-A406-C44052A40BE1}"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584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6FC8003-C760-A5EA-C111-4929F2554B1F}"/>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9" name="Subtitle 2">
            <a:extLst>
              <a:ext uri="{FF2B5EF4-FFF2-40B4-BE49-F238E27FC236}">
                <a16:creationId xmlns:a16="http://schemas.microsoft.com/office/drawing/2014/main" id="{F1B84F01-0ABA-45FF-B438-E0465D9AA7A1}"/>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10" name="Text Placeholder 13">
            <a:extLst>
              <a:ext uri="{FF2B5EF4-FFF2-40B4-BE49-F238E27FC236}">
                <a16:creationId xmlns:a16="http://schemas.microsoft.com/office/drawing/2014/main" id="{F021B184-5A9C-A85F-357B-DB9DFEDF8A2D}"/>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36227995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38E93A-9C4D-B06B-7E61-EF06CE4A5930}"/>
              </a:ext>
            </a:extLst>
          </p:cNvPr>
          <p:cNvSpPr>
            <a:spLocks noGrp="1"/>
          </p:cNvSpPr>
          <p:nvPr>
            <p:ph type="ctrTitle" hasCustomPrompt="1"/>
          </p:nvPr>
        </p:nvSpPr>
        <p:spPr>
          <a:xfrm>
            <a:off x="7399196" y="1564839"/>
            <a:ext cx="3753681" cy="1411112"/>
          </a:xfrm>
        </p:spPr>
        <p:txBody>
          <a:bodyPr anchor="b">
            <a:noAutofit/>
          </a:bodyPr>
          <a:lstStyle>
            <a:lvl1pPr algn="ctr">
              <a:defRPr sz="3200" cap="all" spc="700" baseline="0">
                <a:solidFill>
                  <a:srgbClr val="122F48"/>
                </a:solidFill>
                <a:latin typeface="Gotham" panose="02000604030000020004" pitchFamily="2" charset="0"/>
              </a:defRPr>
            </a:lvl1pPr>
          </a:lstStyle>
          <a:p>
            <a:r>
              <a:rPr lang="en-GB"/>
              <a:t>TITLE</a:t>
            </a:r>
            <a:endParaRPr lang="en-US"/>
          </a:p>
        </p:txBody>
      </p:sp>
      <p:sp>
        <p:nvSpPr>
          <p:cNvPr id="5" name="Subtitle 2">
            <a:extLst>
              <a:ext uri="{FF2B5EF4-FFF2-40B4-BE49-F238E27FC236}">
                <a16:creationId xmlns:a16="http://schemas.microsoft.com/office/drawing/2014/main" id="{911FEEB5-2F25-8554-C8E4-5947753B3E24}"/>
              </a:ext>
            </a:extLst>
          </p:cNvPr>
          <p:cNvSpPr>
            <a:spLocks noGrp="1"/>
          </p:cNvSpPr>
          <p:nvPr>
            <p:ph type="subTitle" idx="1" hasCustomPrompt="1"/>
          </p:nvPr>
        </p:nvSpPr>
        <p:spPr>
          <a:xfrm>
            <a:off x="7399196" y="2998529"/>
            <a:ext cx="3753681" cy="1140177"/>
          </a:xfrm>
        </p:spPr>
        <p:txBody>
          <a:bodyPr>
            <a:noAutofit/>
          </a:bodyPr>
          <a:lstStyle>
            <a:lvl1pPr marL="0" indent="0" algn="ctr">
              <a:buNone/>
              <a:defRPr sz="3200" b="1" cap="all" spc="600" baseline="0">
                <a:solidFill>
                  <a:srgbClr val="122F48"/>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6" name="Text Placeholder 13">
            <a:extLst>
              <a:ext uri="{FF2B5EF4-FFF2-40B4-BE49-F238E27FC236}">
                <a16:creationId xmlns:a16="http://schemas.microsoft.com/office/drawing/2014/main" id="{8523ED90-12C6-930D-F766-F60BFCEF7F4E}"/>
              </a:ext>
            </a:extLst>
          </p:cNvPr>
          <p:cNvSpPr>
            <a:spLocks noGrp="1"/>
          </p:cNvSpPr>
          <p:nvPr>
            <p:ph type="body" sz="quarter" idx="13" hasCustomPrompt="1"/>
          </p:nvPr>
        </p:nvSpPr>
        <p:spPr>
          <a:xfrm>
            <a:off x="7399197" y="4138706"/>
            <a:ext cx="3753681" cy="711200"/>
          </a:xfrm>
        </p:spPr>
        <p:txBody>
          <a:bodyPr>
            <a:normAutofit/>
          </a:bodyPr>
          <a:lstStyle>
            <a:lvl1pPr marL="0" indent="0" algn="ctr">
              <a:buNone/>
              <a:defRPr sz="1600" cap="all" baseline="0">
                <a:solidFill>
                  <a:srgbClr val="122F48"/>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2091383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176672-0E65-E3A9-3460-482E9AD4FF2E}"/>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7" name="Subtitle 2">
            <a:extLst>
              <a:ext uri="{FF2B5EF4-FFF2-40B4-BE49-F238E27FC236}">
                <a16:creationId xmlns:a16="http://schemas.microsoft.com/office/drawing/2014/main" id="{F6C82845-606C-6B6A-8247-030236E9A7F2}"/>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8" name="Text Placeholder 13">
            <a:extLst>
              <a:ext uri="{FF2B5EF4-FFF2-40B4-BE49-F238E27FC236}">
                <a16:creationId xmlns:a16="http://schemas.microsoft.com/office/drawing/2014/main" id="{B361C2B7-268A-8B7D-0308-EEC2B6E993A6}"/>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1254903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176672-0E65-E3A9-3460-482E9AD4FF2E}"/>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7" name="Subtitle 2">
            <a:extLst>
              <a:ext uri="{FF2B5EF4-FFF2-40B4-BE49-F238E27FC236}">
                <a16:creationId xmlns:a16="http://schemas.microsoft.com/office/drawing/2014/main" id="{F6C82845-606C-6B6A-8247-030236E9A7F2}"/>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8" name="Text Placeholder 13">
            <a:extLst>
              <a:ext uri="{FF2B5EF4-FFF2-40B4-BE49-F238E27FC236}">
                <a16:creationId xmlns:a16="http://schemas.microsoft.com/office/drawing/2014/main" id="{B361C2B7-268A-8B7D-0308-EEC2B6E993A6}"/>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2099679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176672-0E65-E3A9-3460-482E9AD4FF2E}"/>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7" name="Subtitle 2">
            <a:extLst>
              <a:ext uri="{FF2B5EF4-FFF2-40B4-BE49-F238E27FC236}">
                <a16:creationId xmlns:a16="http://schemas.microsoft.com/office/drawing/2014/main" id="{F6C82845-606C-6B6A-8247-030236E9A7F2}"/>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8" name="Text Placeholder 13">
            <a:extLst>
              <a:ext uri="{FF2B5EF4-FFF2-40B4-BE49-F238E27FC236}">
                <a16:creationId xmlns:a16="http://schemas.microsoft.com/office/drawing/2014/main" id="{B361C2B7-268A-8B7D-0308-EEC2B6E993A6}"/>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7558028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176672-0E65-E3A9-3460-482E9AD4FF2E}"/>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7" name="Subtitle 2">
            <a:extLst>
              <a:ext uri="{FF2B5EF4-FFF2-40B4-BE49-F238E27FC236}">
                <a16:creationId xmlns:a16="http://schemas.microsoft.com/office/drawing/2014/main" id="{F6C82845-606C-6B6A-8247-030236E9A7F2}"/>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8" name="Text Placeholder 13">
            <a:extLst>
              <a:ext uri="{FF2B5EF4-FFF2-40B4-BE49-F238E27FC236}">
                <a16:creationId xmlns:a16="http://schemas.microsoft.com/office/drawing/2014/main" id="{B361C2B7-268A-8B7D-0308-EEC2B6E993A6}"/>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2338847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er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6148C-0F13-4645-7F94-077B14973D98}"/>
              </a:ext>
            </a:extLst>
          </p:cNvPr>
          <p:cNvSpPr>
            <a:spLocks noGrp="1"/>
          </p:cNvSpPr>
          <p:nvPr>
            <p:ph type="ctrTitle" hasCustomPrompt="1"/>
          </p:nvPr>
        </p:nvSpPr>
        <p:spPr>
          <a:xfrm>
            <a:off x="7399196" y="1564839"/>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3" name="Subtitle 2">
            <a:extLst>
              <a:ext uri="{FF2B5EF4-FFF2-40B4-BE49-F238E27FC236}">
                <a16:creationId xmlns:a16="http://schemas.microsoft.com/office/drawing/2014/main" id="{51F787B6-E37B-20FA-E1CC-B37D0DBAA552}"/>
              </a:ext>
            </a:extLst>
          </p:cNvPr>
          <p:cNvSpPr>
            <a:spLocks noGrp="1"/>
          </p:cNvSpPr>
          <p:nvPr>
            <p:ph type="subTitle" idx="1" hasCustomPrompt="1"/>
          </p:nvPr>
        </p:nvSpPr>
        <p:spPr>
          <a:xfrm>
            <a:off x="7399196" y="2998529"/>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4" name="Text Placeholder 13">
            <a:extLst>
              <a:ext uri="{FF2B5EF4-FFF2-40B4-BE49-F238E27FC236}">
                <a16:creationId xmlns:a16="http://schemas.microsoft.com/office/drawing/2014/main" id="{F80CD7A9-2A10-147F-BC79-E58D70F14D63}"/>
              </a:ext>
            </a:extLst>
          </p:cNvPr>
          <p:cNvSpPr>
            <a:spLocks noGrp="1"/>
          </p:cNvSpPr>
          <p:nvPr>
            <p:ph type="body" sz="quarter" idx="13" hasCustomPrompt="1"/>
          </p:nvPr>
        </p:nvSpPr>
        <p:spPr>
          <a:xfrm>
            <a:off x="7399197" y="4138706"/>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24386400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er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6148C-0F13-4645-7F94-077B14973D98}"/>
              </a:ext>
            </a:extLst>
          </p:cNvPr>
          <p:cNvSpPr>
            <a:spLocks noGrp="1"/>
          </p:cNvSpPr>
          <p:nvPr>
            <p:ph type="ctrTitle" hasCustomPrompt="1"/>
          </p:nvPr>
        </p:nvSpPr>
        <p:spPr>
          <a:xfrm>
            <a:off x="7399196" y="1564839"/>
            <a:ext cx="3753681" cy="1411112"/>
          </a:xfrm>
        </p:spPr>
        <p:txBody>
          <a:bodyPr anchor="b">
            <a:noAutofit/>
          </a:bodyPr>
          <a:lstStyle>
            <a:lvl1pPr algn="ctr">
              <a:defRPr sz="3200" cap="all" spc="700" baseline="0">
                <a:solidFill>
                  <a:schemeClr val="tx1"/>
                </a:solidFill>
                <a:latin typeface="Gotham" panose="02000604030000020004" pitchFamily="2" charset="0"/>
              </a:defRPr>
            </a:lvl1pPr>
          </a:lstStyle>
          <a:p>
            <a:r>
              <a:rPr lang="en-GB"/>
              <a:t>TITLE</a:t>
            </a:r>
            <a:endParaRPr lang="en-US"/>
          </a:p>
        </p:txBody>
      </p:sp>
      <p:sp>
        <p:nvSpPr>
          <p:cNvPr id="3" name="Subtitle 2">
            <a:extLst>
              <a:ext uri="{FF2B5EF4-FFF2-40B4-BE49-F238E27FC236}">
                <a16:creationId xmlns:a16="http://schemas.microsoft.com/office/drawing/2014/main" id="{51F787B6-E37B-20FA-E1CC-B37D0DBAA552}"/>
              </a:ext>
            </a:extLst>
          </p:cNvPr>
          <p:cNvSpPr>
            <a:spLocks noGrp="1"/>
          </p:cNvSpPr>
          <p:nvPr>
            <p:ph type="subTitle" idx="1" hasCustomPrompt="1"/>
          </p:nvPr>
        </p:nvSpPr>
        <p:spPr>
          <a:xfrm>
            <a:off x="7399196" y="2998529"/>
            <a:ext cx="3753681" cy="1140177"/>
          </a:xfrm>
        </p:spPr>
        <p:txBody>
          <a:bodyPr>
            <a:noAutofit/>
          </a:bodyPr>
          <a:lstStyle>
            <a:lvl1pPr marL="0" indent="0" algn="ctr">
              <a:buNone/>
              <a:defRPr sz="3200" b="1" cap="all" spc="600" baseline="0">
                <a:solidFill>
                  <a:schemeClr val="tx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4" name="Text Placeholder 13">
            <a:extLst>
              <a:ext uri="{FF2B5EF4-FFF2-40B4-BE49-F238E27FC236}">
                <a16:creationId xmlns:a16="http://schemas.microsoft.com/office/drawing/2014/main" id="{F80CD7A9-2A10-147F-BC79-E58D70F14D63}"/>
              </a:ext>
            </a:extLst>
          </p:cNvPr>
          <p:cNvSpPr>
            <a:spLocks noGrp="1"/>
          </p:cNvSpPr>
          <p:nvPr>
            <p:ph type="body" sz="quarter" idx="13" hasCustomPrompt="1"/>
          </p:nvPr>
        </p:nvSpPr>
        <p:spPr>
          <a:xfrm>
            <a:off x="7399197" y="4138706"/>
            <a:ext cx="3753681" cy="711200"/>
          </a:xfrm>
        </p:spPr>
        <p:txBody>
          <a:bodyPr>
            <a:normAutofit/>
          </a:bodyPr>
          <a:lstStyle>
            <a:lvl1pPr marL="0" indent="0" algn="ctr">
              <a:buNone/>
              <a:defRPr sz="1600" cap="all" baseline="0">
                <a:solidFill>
                  <a:schemeClr val="tx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3340691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29C414-DD76-43B1-A9C9-CB4E6B383CD8}" type="datetimeFigureOut">
              <a:rPr lang="en-GB" smtClean="0"/>
              <a:t>22/11/2023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37081897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er 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176672-0E65-E3A9-3460-482E9AD4FF2E}"/>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7" name="Subtitle 2">
            <a:extLst>
              <a:ext uri="{FF2B5EF4-FFF2-40B4-BE49-F238E27FC236}">
                <a16:creationId xmlns:a16="http://schemas.microsoft.com/office/drawing/2014/main" id="{F6C82845-606C-6B6A-8247-030236E9A7F2}"/>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8" name="Text Placeholder 13">
            <a:extLst>
              <a:ext uri="{FF2B5EF4-FFF2-40B4-BE49-F238E27FC236}">
                <a16:creationId xmlns:a16="http://schemas.microsoft.com/office/drawing/2014/main" id="{B361C2B7-268A-8B7D-0308-EEC2B6E993A6}"/>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5051262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1524000" y="1591733"/>
            <a:ext cx="9144000" cy="1411112"/>
          </a:xfrm>
        </p:spPr>
        <p:txBody>
          <a:bodyPr anchor="b">
            <a:noAutofit/>
          </a:bodyPr>
          <a:lstStyle>
            <a:lvl1pPr algn="ctr">
              <a:defRPr sz="4000" cap="all" spc="700" baseline="0">
                <a:solidFill>
                  <a:schemeClr val="bg1"/>
                </a:solidFill>
                <a:latin typeface="Gotham" panose="02000604030000020004" pitchFamily="2" charset="0"/>
              </a:defRPr>
            </a:lvl1pPr>
          </a:lstStyle>
          <a:p>
            <a:r>
              <a:rPr lang="en-GB"/>
              <a:t>DIVIDER SLIDE</a:t>
            </a:r>
            <a:endParaRPr lang="en-US"/>
          </a:p>
        </p:txBody>
      </p:sp>
      <p:sp>
        <p:nvSpPr>
          <p:cNvPr id="3" name="Subtitle 2">
            <a:extLst>
              <a:ext uri="{FF2B5EF4-FFF2-40B4-BE49-F238E27FC236}">
                <a16:creationId xmlns:a16="http://schemas.microsoft.com/office/drawing/2014/main" id="{825CDFE0-6391-CDAC-0749-A983AFE2DCB5}"/>
              </a:ext>
            </a:extLst>
          </p:cNvPr>
          <p:cNvSpPr>
            <a:spLocks noGrp="1"/>
          </p:cNvSpPr>
          <p:nvPr>
            <p:ph type="subTitle" idx="1" hasCustomPrompt="1"/>
          </p:nvPr>
        </p:nvSpPr>
        <p:spPr>
          <a:xfrm>
            <a:off x="1524000" y="3025423"/>
            <a:ext cx="9144000" cy="1140177"/>
          </a:xfrm>
        </p:spPr>
        <p:txBody>
          <a:bodyPr>
            <a:noAutofit/>
          </a:bodyPr>
          <a:lstStyle>
            <a:lvl1pPr marL="0" indent="0" algn="ctr">
              <a:buNone/>
              <a:defRPr sz="40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DIVIDER SLIDE</a:t>
            </a:r>
            <a:endParaRPr lang="en-US"/>
          </a:p>
        </p:txBody>
      </p:sp>
      <p:sp>
        <p:nvSpPr>
          <p:cNvPr id="4" name="Text Placeholder 10">
            <a:extLst>
              <a:ext uri="{FF2B5EF4-FFF2-40B4-BE49-F238E27FC236}">
                <a16:creationId xmlns:a16="http://schemas.microsoft.com/office/drawing/2014/main" id="{0485A84E-6D3C-5312-07B0-FE9954EBA89F}"/>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chemeClr val="bg1"/>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5" name="Text Placeholder 12">
            <a:extLst>
              <a:ext uri="{FF2B5EF4-FFF2-40B4-BE49-F238E27FC236}">
                <a16:creationId xmlns:a16="http://schemas.microsoft.com/office/drawing/2014/main" id="{286BFDE0-E7E6-0BE6-91A4-EF52457F9EB4}"/>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chemeClr val="bg1"/>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Tree>
    <p:extLst>
      <p:ext uri="{BB962C8B-B14F-4D97-AF65-F5344CB8AC3E}">
        <p14:creationId xmlns:p14="http://schemas.microsoft.com/office/powerpoint/2010/main" val="27760576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1524000" y="2671388"/>
            <a:ext cx="9144000" cy="1411112"/>
          </a:xfrm>
        </p:spPr>
        <p:txBody>
          <a:bodyPr anchor="b">
            <a:noAutofit/>
          </a:bodyPr>
          <a:lstStyle>
            <a:lvl1pPr algn="ctr">
              <a:defRPr sz="4000" cap="all" spc="700" baseline="0">
                <a:solidFill>
                  <a:schemeClr val="bg1"/>
                </a:solidFill>
                <a:latin typeface="Gotham" panose="02000604030000020004" pitchFamily="2" charset="0"/>
              </a:defRPr>
            </a:lvl1pPr>
          </a:lstStyle>
          <a:p>
            <a:r>
              <a:rPr lang="en-GB"/>
              <a:t>DIVIDER SLIDE</a:t>
            </a:r>
            <a:endParaRPr lang="en-US"/>
          </a:p>
        </p:txBody>
      </p:sp>
      <p:sp>
        <p:nvSpPr>
          <p:cNvPr id="3" name="Subtitle 2">
            <a:extLst>
              <a:ext uri="{FF2B5EF4-FFF2-40B4-BE49-F238E27FC236}">
                <a16:creationId xmlns:a16="http://schemas.microsoft.com/office/drawing/2014/main" id="{825CDFE0-6391-CDAC-0749-A983AFE2DCB5}"/>
              </a:ext>
            </a:extLst>
          </p:cNvPr>
          <p:cNvSpPr>
            <a:spLocks noGrp="1"/>
          </p:cNvSpPr>
          <p:nvPr>
            <p:ph type="subTitle" idx="1" hasCustomPrompt="1"/>
          </p:nvPr>
        </p:nvSpPr>
        <p:spPr>
          <a:xfrm>
            <a:off x="1524000" y="4105077"/>
            <a:ext cx="9144000" cy="1140178"/>
          </a:xfrm>
        </p:spPr>
        <p:txBody>
          <a:bodyPr>
            <a:noAutofit/>
          </a:bodyPr>
          <a:lstStyle>
            <a:lvl1pPr marL="0" indent="0" algn="ctr">
              <a:buNone/>
              <a:defRPr sz="40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DIVIDER SLIDE</a:t>
            </a:r>
            <a:endParaRPr lang="en-US"/>
          </a:p>
        </p:txBody>
      </p:sp>
    </p:spTree>
    <p:extLst>
      <p:ext uri="{BB962C8B-B14F-4D97-AF65-F5344CB8AC3E}">
        <p14:creationId xmlns:p14="http://schemas.microsoft.com/office/powerpoint/2010/main" val="40183515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058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00529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Blank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Tree>
    <p:extLst>
      <p:ext uri="{BB962C8B-B14F-4D97-AF65-F5344CB8AC3E}">
        <p14:creationId xmlns:p14="http://schemas.microsoft.com/office/powerpoint/2010/main" val="2742558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dy Cop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Body Copy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3" name="Text Placeholder 3">
            <a:extLst>
              <a:ext uri="{FF2B5EF4-FFF2-40B4-BE49-F238E27FC236}">
                <a16:creationId xmlns:a16="http://schemas.microsoft.com/office/drawing/2014/main" id="{DA2694CB-0E4C-795B-5664-9056C4846453}"/>
              </a:ext>
            </a:extLst>
          </p:cNvPr>
          <p:cNvSpPr>
            <a:spLocks noGrp="1"/>
          </p:cNvSpPr>
          <p:nvPr>
            <p:ph type="body" sz="quarter" idx="14" hasCustomPrompt="1"/>
          </p:nvPr>
        </p:nvSpPr>
        <p:spPr>
          <a:xfrm>
            <a:off x="1385887" y="1539481"/>
            <a:ext cx="9420226" cy="4561870"/>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Body copy</a:t>
            </a:r>
          </a:p>
        </p:txBody>
      </p:sp>
    </p:spTree>
    <p:extLst>
      <p:ext uri="{BB962C8B-B14F-4D97-AF65-F5344CB8AC3E}">
        <p14:creationId xmlns:p14="http://schemas.microsoft.com/office/powerpoint/2010/main" val="21161408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ullet Cop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err="1"/>
              <a:t>BUllet</a:t>
            </a:r>
            <a:r>
              <a:rPr lang="en-GB"/>
              <a:t> Copy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3" name="Text Placeholder 3">
            <a:extLst>
              <a:ext uri="{FF2B5EF4-FFF2-40B4-BE49-F238E27FC236}">
                <a16:creationId xmlns:a16="http://schemas.microsoft.com/office/drawing/2014/main" id="{DA2694CB-0E4C-795B-5664-9056C4846453}"/>
              </a:ext>
            </a:extLst>
          </p:cNvPr>
          <p:cNvSpPr>
            <a:spLocks noGrp="1"/>
          </p:cNvSpPr>
          <p:nvPr>
            <p:ph type="body" sz="quarter" idx="14" hasCustomPrompt="1"/>
          </p:nvPr>
        </p:nvSpPr>
        <p:spPr>
          <a:xfrm>
            <a:off x="1385887" y="1539481"/>
            <a:ext cx="9420226" cy="4561870"/>
          </a:xfrm>
        </p:spPr>
        <p:txBody>
          <a:bodyPr>
            <a:normAutofit/>
          </a:bodyPr>
          <a:lstStyle>
            <a:lvl1pPr marL="180000" indent="-180000">
              <a:buClr>
                <a:schemeClr val="bg2"/>
              </a:buClr>
              <a:buFont typeface="Arial" panose="020B0604020202020204" pitchFamily="34" charset="0"/>
              <a:buChar char="•"/>
              <a:defRPr sz="1500">
                <a:solidFill>
                  <a:srgbClr val="25384A"/>
                </a:solidFill>
                <a:latin typeface="Gotham" panose="02000604030000020004" pitchFamily="2" charset="0"/>
              </a:defRPr>
            </a:lvl1pPr>
            <a:lvl2pPr marL="504000" indent="-180000">
              <a:buClr>
                <a:schemeClr val="bg2"/>
              </a:buClr>
              <a:buFont typeface="Arial" panose="020B0604020202020204" pitchFamily="34" charset="0"/>
              <a:buChar char="•"/>
              <a:defRPr sz="1400">
                <a:solidFill>
                  <a:srgbClr val="25384A"/>
                </a:solidFill>
                <a:latin typeface="Gotham" panose="02000604030000020004" pitchFamily="2" charset="0"/>
              </a:defRPr>
            </a:lvl2pPr>
            <a:lvl3pPr marL="792000" indent="-180000">
              <a:buClr>
                <a:schemeClr val="bg2"/>
              </a:buClr>
              <a:buFont typeface="Arial" panose="020B0604020202020204" pitchFamily="34" charset="0"/>
              <a:buChar char="•"/>
              <a:defRPr sz="12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First level bullet</a:t>
            </a:r>
          </a:p>
          <a:p>
            <a:pPr lvl="1"/>
            <a:r>
              <a:rPr lang="en-GB"/>
              <a:t>Second level bullet</a:t>
            </a:r>
          </a:p>
          <a:p>
            <a:pPr lvl="2"/>
            <a:r>
              <a:rPr lang="en-GB"/>
              <a:t>Third level bullet</a:t>
            </a:r>
          </a:p>
        </p:txBody>
      </p:sp>
    </p:spTree>
    <p:extLst>
      <p:ext uri="{BB962C8B-B14F-4D97-AF65-F5344CB8AC3E}">
        <p14:creationId xmlns:p14="http://schemas.microsoft.com/office/powerpoint/2010/main" val="862714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Sub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096000" y="2642616"/>
            <a:ext cx="6096000" cy="3191256"/>
          </a:xfrm>
        </p:spPr>
        <p:txBody>
          <a:bodyPr anchor="t">
            <a:noAutofit/>
          </a:bodyPr>
          <a:lstStyle>
            <a:lvl1pPr algn="ctr">
              <a:lnSpc>
                <a:spcPct val="100000"/>
              </a:lnSpc>
              <a:defRPr sz="4000" cap="all" spc="700" baseline="0">
                <a:solidFill>
                  <a:srgbClr val="25384A"/>
                </a:solidFill>
                <a:latin typeface="Gotham" panose="02000604030000020004" pitchFamily="2" charset="0"/>
              </a:defRPr>
            </a:lvl1pPr>
          </a:lstStyle>
          <a:p>
            <a:r>
              <a:rPr lang="en-GB"/>
              <a:t>SUB TITLE</a:t>
            </a:r>
            <a:br>
              <a:rPr lang="en-GB"/>
            </a:br>
            <a:r>
              <a:rPr lang="en-GB"/>
              <a:t>Here</a:t>
            </a:r>
            <a:endParaRPr lang="en-US"/>
          </a:p>
        </p:txBody>
      </p:sp>
      <p:sp>
        <p:nvSpPr>
          <p:cNvPr id="5" name="Picture Placeholder 4">
            <a:extLst>
              <a:ext uri="{FF2B5EF4-FFF2-40B4-BE49-F238E27FC236}">
                <a16:creationId xmlns:a16="http://schemas.microsoft.com/office/drawing/2014/main" id="{1CE25ABD-50A6-E04E-0600-8597CDF894F3}"/>
              </a:ext>
            </a:extLst>
          </p:cNvPr>
          <p:cNvSpPr>
            <a:spLocks noGrp="1"/>
          </p:cNvSpPr>
          <p:nvPr>
            <p:ph type="pic" sz="quarter" idx="10" hasCustomPrompt="1"/>
          </p:nvPr>
        </p:nvSpPr>
        <p:spPr>
          <a:xfrm>
            <a:off x="0" y="0"/>
            <a:ext cx="6096000" cy="6858000"/>
          </a:xfrm>
        </p:spPr>
        <p:txBody>
          <a:bodyPr anchor="ctr"/>
          <a:lstStyle>
            <a:lvl1pPr marL="0" indent="0" algn="ctr">
              <a:buNone/>
              <a:defRPr>
                <a:solidFill>
                  <a:srgbClr val="25384A"/>
                </a:solidFill>
                <a:latin typeface="Gotham" panose="02000604030000020004" pitchFamily="2" charset="0"/>
              </a:defRPr>
            </a:lvl1pPr>
          </a:lstStyle>
          <a:p>
            <a:r>
              <a:rPr lang="en-US"/>
              <a:t>Add Image</a:t>
            </a:r>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4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Tree>
    <p:extLst>
      <p:ext uri="{BB962C8B-B14F-4D97-AF65-F5344CB8AC3E}">
        <p14:creationId xmlns:p14="http://schemas.microsoft.com/office/powerpoint/2010/main" val="23613655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and Tab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Content &amp; Table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6" name="Table Placeholder 5">
            <a:extLst>
              <a:ext uri="{FF2B5EF4-FFF2-40B4-BE49-F238E27FC236}">
                <a16:creationId xmlns:a16="http://schemas.microsoft.com/office/drawing/2014/main" id="{C3C0078C-C869-4E28-0365-2BBF6E34D6E5}"/>
              </a:ext>
            </a:extLst>
          </p:cNvPr>
          <p:cNvSpPr>
            <a:spLocks noGrp="1"/>
          </p:cNvSpPr>
          <p:nvPr>
            <p:ph type="tbl" sz="quarter" idx="15" hasCustomPrompt="1"/>
          </p:nvPr>
        </p:nvSpPr>
        <p:spPr>
          <a:xfrm>
            <a:off x="1385887" y="1553869"/>
            <a:ext cx="9420225" cy="2742000"/>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table</a:t>
            </a:r>
          </a:p>
        </p:txBody>
      </p:sp>
      <p:sp>
        <p:nvSpPr>
          <p:cNvPr id="8" name="Text Placeholder 3">
            <a:extLst>
              <a:ext uri="{FF2B5EF4-FFF2-40B4-BE49-F238E27FC236}">
                <a16:creationId xmlns:a16="http://schemas.microsoft.com/office/drawing/2014/main" id="{B6F08BDA-E418-2248-72A4-CD7157AA2B04}"/>
              </a:ext>
            </a:extLst>
          </p:cNvPr>
          <p:cNvSpPr>
            <a:spLocks noGrp="1"/>
          </p:cNvSpPr>
          <p:nvPr>
            <p:ph type="body" sz="quarter" idx="14" hasCustomPrompt="1"/>
          </p:nvPr>
        </p:nvSpPr>
        <p:spPr>
          <a:xfrm>
            <a:off x="1385887" y="4855243"/>
            <a:ext cx="9420226" cy="1246108"/>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Body copy</a:t>
            </a:r>
          </a:p>
        </p:txBody>
      </p:sp>
      <p:sp>
        <p:nvSpPr>
          <p:cNvPr id="9" name="Text Placeholder 4">
            <a:extLst>
              <a:ext uri="{FF2B5EF4-FFF2-40B4-BE49-F238E27FC236}">
                <a16:creationId xmlns:a16="http://schemas.microsoft.com/office/drawing/2014/main" id="{36AFF7E4-457E-28E6-5572-B7618DF1A2DA}"/>
              </a:ext>
            </a:extLst>
          </p:cNvPr>
          <p:cNvSpPr>
            <a:spLocks noGrp="1"/>
          </p:cNvSpPr>
          <p:nvPr>
            <p:ph type="body" sz="quarter" idx="16" hasCustomPrompt="1"/>
          </p:nvPr>
        </p:nvSpPr>
        <p:spPr>
          <a:xfrm>
            <a:off x="1385888" y="4466209"/>
            <a:ext cx="9420225"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3" name="Text Placeholder 10">
            <a:extLst>
              <a:ext uri="{FF2B5EF4-FFF2-40B4-BE49-F238E27FC236}">
                <a16:creationId xmlns:a16="http://schemas.microsoft.com/office/drawing/2014/main" id="{147FCFB2-A8AA-6E7B-6549-0A21D9E88482}"/>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864410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9C414-DD76-43B1-A9C9-CB4E6B383CD8}" type="datetimeFigureOut">
              <a:rPr lang="en-GB" smtClean="0"/>
              <a:t>22/11/2023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B6DD72-DCC7-4E73-A406-C44052A40BE1}"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6920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and Graph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Content &amp; Graph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4" name="Text Placeholder 3">
            <a:extLst>
              <a:ext uri="{FF2B5EF4-FFF2-40B4-BE49-F238E27FC236}">
                <a16:creationId xmlns:a16="http://schemas.microsoft.com/office/drawing/2014/main" id="{709A0BCA-54DE-D775-4EF7-CE252CA374A4}"/>
              </a:ext>
            </a:extLst>
          </p:cNvPr>
          <p:cNvSpPr>
            <a:spLocks noGrp="1"/>
          </p:cNvSpPr>
          <p:nvPr>
            <p:ph type="body" sz="quarter" idx="14" hasCustomPrompt="1"/>
          </p:nvPr>
        </p:nvSpPr>
        <p:spPr>
          <a:xfrm>
            <a:off x="1385887" y="1767062"/>
            <a:ext cx="9420226" cy="1246108"/>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5" name="Text Placeholder 4">
            <a:extLst>
              <a:ext uri="{FF2B5EF4-FFF2-40B4-BE49-F238E27FC236}">
                <a16:creationId xmlns:a16="http://schemas.microsoft.com/office/drawing/2014/main" id="{041D11AF-86CA-7CCA-5212-C4FCCEF1ED6C}"/>
              </a:ext>
            </a:extLst>
          </p:cNvPr>
          <p:cNvSpPr>
            <a:spLocks noGrp="1"/>
          </p:cNvSpPr>
          <p:nvPr>
            <p:ph type="body" sz="quarter" idx="16" hasCustomPrompt="1"/>
          </p:nvPr>
        </p:nvSpPr>
        <p:spPr>
          <a:xfrm>
            <a:off x="1385888" y="1378028"/>
            <a:ext cx="9420225"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9" name="Chart Placeholder 8">
            <a:extLst>
              <a:ext uri="{FF2B5EF4-FFF2-40B4-BE49-F238E27FC236}">
                <a16:creationId xmlns:a16="http://schemas.microsoft.com/office/drawing/2014/main" id="{DEC32F78-ACB6-CA05-21BE-57DBC9D83B2A}"/>
              </a:ext>
            </a:extLst>
          </p:cNvPr>
          <p:cNvSpPr>
            <a:spLocks noGrp="1"/>
          </p:cNvSpPr>
          <p:nvPr>
            <p:ph type="chart" sz="quarter" idx="17" hasCustomPrompt="1"/>
          </p:nvPr>
        </p:nvSpPr>
        <p:spPr>
          <a:xfrm>
            <a:off x="1385888" y="3190875"/>
            <a:ext cx="9420225" cy="2887328"/>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chart</a:t>
            </a:r>
          </a:p>
        </p:txBody>
      </p:sp>
      <p:sp>
        <p:nvSpPr>
          <p:cNvPr id="3" name="Text Placeholder 10">
            <a:extLst>
              <a:ext uri="{FF2B5EF4-FFF2-40B4-BE49-F238E27FC236}">
                <a16:creationId xmlns:a16="http://schemas.microsoft.com/office/drawing/2014/main" id="{9212276B-074F-B4BB-063E-0C93DCACE38C}"/>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17326964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and Graph Righ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Content &amp; Graph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4" name="Text Placeholder 3">
            <a:extLst>
              <a:ext uri="{FF2B5EF4-FFF2-40B4-BE49-F238E27FC236}">
                <a16:creationId xmlns:a16="http://schemas.microsoft.com/office/drawing/2014/main" id="{709A0BCA-54DE-D775-4EF7-CE252CA374A4}"/>
              </a:ext>
            </a:extLst>
          </p:cNvPr>
          <p:cNvSpPr>
            <a:spLocks noGrp="1"/>
          </p:cNvSpPr>
          <p:nvPr>
            <p:ph type="body" sz="quarter" idx="14" hasCustomPrompt="1"/>
          </p:nvPr>
        </p:nvSpPr>
        <p:spPr>
          <a:xfrm>
            <a:off x="676654" y="3822192"/>
            <a:ext cx="4828033" cy="2256012"/>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5" name="Text Placeholder 4">
            <a:extLst>
              <a:ext uri="{FF2B5EF4-FFF2-40B4-BE49-F238E27FC236}">
                <a16:creationId xmlns:a16="http://schemas.microsoft.com/office/drawing/2014/main" id="{041D11AF-86CA-7CCA-5212-C4FCCEF1ED6C}"/>
              </a:ext>
            </a:extLst>
          </p:cNvPr>
          <p:cNvSpPr>
            <a:spLocks noGrp="1"/>
          </p:cNvSpPr>
          <p:nvPr>
            <p:ph type="body" sz="quarter" idx="16" hasCustomPrompt="1"/>
          </p:nvPr>
        </p:nvSpPr>
        <p:spPr>
          <a:xfrm>
            <a:off x="676655" y="3221620"/>
            <a:ext cx="4828033"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9" name="Chart Placeholder 8">
            <a:extLst>
              <a:ext uri="{FF2B5EF4-FFF2-40B4-BE49-F238E27FC236}">
                <a16:creationId xmlns:a16="http://schemas.microsoft.com/office/drawing/2014/main" id="{DEC32F78-ACB6-CA05-21BE-57DBC9D83B2A}"/>
              </a:ext>
            </a:extLst>
          </p:cNvPr>
          <p:cNvSpPr>
            <a:spLocks noGrp="1"/>
          </p:cNvSpPr>
          <p:nvPr>
            <p:ph type="chart" sz="quarter" idx="17" hasCustomPrompt="1"/>
          </p:nvPr>
        </p:nvSpPr>
        <p:spPr>
          <a:xfrm>
            <a:off x="5733288" y="1856233"/>
            <a:ext cx="5072825" cy="4221970"/>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chart</a:t>
            </a:r>
          </a:p>
        </p:txBody>
      </p:sp>
      <p:sp>
        <p:nvSpPr>
          <p:cNvPr id="6" name="Text Placeholder 5">
            <a:extLst>
              <a:ext uri="{FF2B5EF4-FFF2-40B4-BE49-F238E27FC236}">
                <a16:creationId xmlns:a16="http://schemas.microsoft.com/office/drawing/2014/main" id="{1C8103FF-F162-6FCE-A20D-44665E447DA8}"/>
              </a:ext>
            </a:extLst>
          </p:cNvPr>
          <p:cNvSpPr>
            <a:spLocks noGrp="1"/>
          </p:cNvSpPr>
          <p:nvPr>
            <p:ph type="body" sz="quarter" idx="18" hasCustomPrompt="1"/>
          </p:nvPr>
        </p:nvSpPr>
        <p:spPr>
          <a:xfrm>
            <a:off x="676653" y="1856233"/>
            <a:ext cx="4828035" cy="497173"/>
          </a:xfrm>
        </p:spPr>
        <p:txBody>
          <a:bodyPr>
            <a:noAutofit/>
          </a:bodyPr>
          <a:lstStyle>
            <a:lvl1pPr marL="0" indent="0">
              <a:buNone/>
              <a:defRPr sz="2800"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8" name="Text Placeholder 5">
            <a:extLst>
              <a:ext uri="{FF2B5EF4-FFF2-40B4-BE49-F238E27FC236}">
                <a16:creationId xmlns:a16="http://schemas.microsoft.com/office/drawing/2014/main" id="{F2AEE39D-72D3-3EB7-680B-CFC703096CC4}"/>
              </a:ext>
            </a:extLst>
          </p:cNvPr>
          <p:cNvSpPr>
            <a:spLocks noGrp="1"/>
          </p:cNvSpPr>
          <p:nvPr>
            <p:ph type="body" sz="quarter" idx="19" hasCustomPrompt="1"/>
          </p:nvPr>
        </p:nvSpPr>
        <p:spPr>
          <a:xfrm>
            <a:off x="676653" y="2386585"/>
            <a:ext cx="4828035" cy="542893"/>
          </a:xfrm>
        </p:spPr>
        <p:txBody>
          <a:bodyPr>
            <a:normAutofit/>
          </a:bodyPr>
          <a:lstStyle>
            <a:lvl1pPr marL="0" indent="0">
              <a:buNone/>
              <a:defRPr sz="2800" b="1"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3" name="Text Placeholder 10">
            <a:extLst>
              <a:ext uri="{FF2B5EF4-FFF2-40B4-BE49-F238E27FC236}">
                <a16:creationId xmlns:a16="http://schemas.microsoft.com/office/drawing/2014/main" id="{43B9CCCA-DA04-2E96-50A8-12B1506CFCA7}"/>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3456033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and Graph Lef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Content &amp; Graph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4" name="Text Placeholder 3">
            <a:extLst>
              <a:ext uri="{FF2B5EF4-FFF2-40B4-BE49-F238E27FC236}">
                <a16:creationId xmlns:a16="http://schemas.microsoft.com/office/drawing/2014/main" id="{709A0BCA-54DE-D775-4EF7-CE252CA374A4}"/>
              </a:ext>
            </a:extLst>
          </p:cNvPr>
          <p:cNvSpPr>
            <a:spLocks noGrp="1"/>
          </p:cNvSpPr>
          <p:nvPr>
            <p:ph type="body" sz="quarter" idx="14" hasCustomPrompt="1"/>
          </p:nvPr>
        </p:nvSpPr>
        <p:spPr>
          <a:xfrm>
            <a:off x="7458454" y="3197633"/>
            <a:ext cx="3851803" cy="2279159"/>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5" name="Text Placeholder 4">
            <a:extLst>
              <a:ext uri="{FF2B5EF4-FFF2-40B4-BE49-F238E27FC236}">
                <a16:creationId xmlns:a16="http://schemas.microsoft.com/office/drawing/2014/main" id="{041D11AF-86CA-7CCA-5212-C4FCCEF1ED6C}"/>
              </a:ext>
            </a:extLst>
          </p:cNvPr>
          <p:cNvSpPr>
            <a:spLocks noGrp="1"/>
          </p:cNvSpPr>
          <p:nvPr>
            <p:ph type="body" sz="quarter" idx="16" hasCustomPrompt="1"/>
          </p:nvPr>
        </p:nvSpPr>
        <p:spPr>
          <a:xfrm>
            <a:off x="7458456" y="2597062"/>
            <a:ext cx="3851801"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9" name="Chart Placeholder 8">
            <a:extLst>
              <a:ext uri="{FF2B5EF4-FFF2-40B4-BE49-F238E27FC236}">
                <a16:creationId xmlns:a16="http://schemas.microsoft.com/office/drawing/2014/main" id="{DEC32F78-ACB6-CA05-21BE-57DBC9D83B2A}"/>
              </a:ext>
            </a:extLst>
          </p:cNvPr>
          <p:cNvSpPr>
            <a:spLocks noGrp="1"/>
          </p:cNvSpPr>
          <p:nvPr>
            <p:ph type="chart" sz="quarter" idx="17" hasCustomPrompt="1"/>
          </p:nvPr>
        </p:nvSpPr>
        <p:spPr>
          <a:xfrm>
            <a:off x="676655" y="1856233"/>
            <a:ext cx="6486145" cy="4221970"/>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chart</a:t>
            </a:r>
          </a:p>
        </p:txBody>
      </p:sp>
      <p:sp>
        <p:nvSpPr>
          <p:cNvPr id="3" name="Text Placeholder 10">
            <a:extLst>
              <a:ext uri="{FF2B5EF4-FFF2-40B4-BE49-F238E27FC236}">
                <a16:creationId xmlns:a16="http://schemas.microsoft.com/office/drawing/2014/main" id="{ED83F1EB-141F-761D-EEE5-6DBF369CF6BE}"/>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2563841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ngle Graph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Single Graph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9" name="Chart Placeholder 8">
            <a:extLst>
              <a:ext uri="{FF2B5EF4-FFF2-40B4-BE49-F238E27FC236}">
                <a16:creationId xmlns:a16="http://schemas.microsoft.com/office/drawing/2014/main" id="{DEC32F78-ACB6-CA05-21BE-57DBC9D83B2A}"/>
              </a:ext>
            </a:extLst>
          </p:cNvPr>
          <p:cNvSpPr>
            <a:spLocks noGrp="1"/>
          </p:cNvSpPr>
          <p:nvPr>
            <p:ph type="chart" sz="quarter" idx="17" hasCustomPrompt="1"/>
          </p:nvPr>
        </p:nvSpPr>
        <p:spPr>
          <a:xfrm>
            <a:off x="1385888" y="1378028"/>
            <a:ext cx="9420225" cy="4700175"/>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chart</a:t>
            </a:r>
          </a:p>
        </p:txBody>
      </p:sp>
      <p:sp>
        <p:nvSpPr>
          <p:cNvPr id="3" name="Text Placeholder 10">
            <a:extLst>
              <a:ext uri="{FF2B5EF4-FFF2-40B4-BE49-F238E27FC236}">
                <a16:creationId xmlns:a16="http://schemas.microsoft.com/office/drawing/2014/main" id="{600A2799-22CE-86D2-894F-075F6532557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28960025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rt Ar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Smart Art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4" name="Text Placeholder 3">
            <a:extLst>
              <a:ext uri="{FF2B5EF4-FFF2-40B4-BE49-F238E27FC236}">
                <a16:creationId xmlns:a16="http://schemas.microsoft.com/office/drawing/2014/main" id="{709A0BCA-54DE-D775-4EF7-CE252CA374A4}"/>
              </a:ext>
            </a:extLst>
          </p:cNvPr>
          <p:cNvSpPr>
            <a:spLocks noGrp="1"/>
          </p:cNvSpPr>
          <p:nvPr>
            <p:ph type="body" sz="quarter" idx="14" hasCustomPrompt="1"/>
          </p:nvPr>
        </p:nvSpPr>
        <p:spPr>
          <a:xfrm>
            <a:off x="676654" y="3822192"/>
            <a:ext cx="4828033" cy="2256012"/>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5" name="Text Placeholder 4">
            <a:extLst>
              <a:ext uri="{FF2B5EF4-FFF2-40B4-BE49-F238E27FC236}">
                <a16:creationId xmlns:a16="http://schemas.microsoft.com/office/drawing/2014/main" id="{041D11AF-86CA-7CCA-5212-C4FCCEF1ED6C}"/>
              </a:ext>
            </a:extLst>
          </p:cNvPr>
          <p:cNvSpPr>
            <a:spLocks noGrp="1"/>
          </p:cNvSpPr>
          <p:nvPr>
            <p:ph type="body" sz="quarter" idx="16" hasCustomPrompt="1"/>
          </p:nvPr>
        </p:nvSpPr>
        <p:spPr>
          <a:xfrm>
            <a:off x="676655" y="3221620"/>
            <a:ext cx="4828033"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Text Placeholder 5">
            <a:extLst>
              <a:ext uri="{FF2B5EF4-FFF2-40B4-BE49-F238E27FC236}">
                <a16:creationId xmlns:a16="http://schemas.microsoft.com/office/drawing/2014/main" id="{1C8103FF-F162-6FCE-A20D-44665E447DA8}"/>
              </a:ext>
            </a:extLst>
          </p:cNvPr>
          <p:cNvSpPr>
            <a:spLocks noGrp="1"/>
          </p:cNvSpPr>
          <p:nvPr>
            <p:ph type="body" sz="quarter" idx="18" hasCustomPrompt="1"/>
          </p:nvPr>
        </p:nvSpPr>
        <p:spPr>
          <a:xfrm>
            <a:off x="676653" y="1856233"/>
            <a:ext cx="4828035" cy="497173"/>
          </a:xfrm>
        </p:spPr>
        <p:txBody>
          <a:bodyPr>
            <a:normAutofit/>
          </a:bodyPr>
          <a:lstStyle>
            <a:lvl1pPr marL="0" indent="0">
              <a:buNone/>
              <a:defRPr sz="2800"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8" name="Text Placeholder 5">
            <a:extLst>
              <a:ext uri="{FF2B5EF4-FFF2-40B4-BE49-F238E27FC236}">
                <a16:creationId xmlns:a16="http://schemas.microsoft.com/office/drawing/2014/main" id="{F2AEE39D-72D3-3EB7-680B-CFC703096CC4}"/>
              </a:ext>
            </a:extLst>
          </p:cNvPr>
          <p:cNvSpPr>
            <a:spLocks noGrp="1"/>
          </p:cNvSpPr>
          <p:nvPr>
            <p:ph type="body" sz="quarter" idx="19" hasCustomPrompt="1"/>
          </p:nvPr>
        </p:nvSpPr>
        <p:spPr>
          <a:xfrm>
            <a:off x="676653" y="2386585"/>
            <a:ext cx="4828035" cy="542893"/>
          </a:xfrm>
        </p:spPr>
        <p:txBody>
          <a:bodyPr>
            <a:normAutofit/>
          </a:bodyPr>
          <a:lstStyle>
            <a:lvl1pPr marL="0" indent="0">
              <a:buNone/>
              <a:defRPr sz="2800" b="1"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10" name="SmartArt Placeholder 9">
            <a:extLst>
              <a:ext uri="{FF2B5EF4-FFF2-40B4-BE49-F238E27FC236}">
                <a16:creationId xmlns:a16="http://schemas.microsoft.com/office/drawing/2014/main" id="{154AE11F-1A80-E380-57DA-D7DCD2DB884F}"/>
              </a:ext>
            </a:extLst>
          </p:cNvPr>
          <p:cNvSpPr>
            <a:spLocks noGrp="1"/>
          </p:cNvSpPr>
          <p:nvPr>
            <p:ph type="dgm" sz="quarter" idx="20" hasCustomPrompt="1"/>
          </p:nvPr>
        </p:nvSpPr>
        <p:spPr>
          <a:xfrm>
            <a:off x="5733287" y="1859055"/>
            <a:ext cx="5072825" cy="4219148"/>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Smart Art</a:t>
            </a:r>
          </a:p>
        </p:txBody>
      </p:sp>
      <p:sp>
        <p:nvSpPr>
          <p:cNvPr id="3" name="Text Placeholder 10">
            <a:extLst>
              <a:ext uri="{FF2B5EF4-FFF2-40B4-BE49-F238E27FC236}">
                <a16:creationId xmlns:a16="http://schemas.microsoft.com/office/drawing/2014/main" id="{B43C79AC-D6A7-F3D7-70CC-9A77883A59E6}"/>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27206250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amp; Imag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Quote &amp; Image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5" name="TextBox 4">
            <a:extLst>
              <a:ext uri="{FF2B5EF4-FFF2-40B4-BE49-F238E27FC236}">
                <a16:creationId xmlns:a16="http://schemas.microsoft.com/office/drawing/2014/main" id="{092CEEDC-73B8-3C13-431A-0FF581AA0FFB}"/>
              </a:ext>
            </a:extLst>
          </p:cNvPr>
          <p:cNvSpPr txBox="1"/>
          <p:nvPr userDrawn="1"/>
        </p:nvSpPr>
        <p:spPr>
          <a:xfrm>
            <a:off x="4550229" y="1333346"/>
            <a:ext cx="1589315" cy="2646878"/>
          </a:xfrm>
          <a:prstGeom prst="rect">
            <a:avLst/>
          </a:prstGeom>
          <a:noFill/>
        </p:spPr>
        <p:txBody>
          <a:bodyPr wrap="square" rtlCol="0">
            <a:spAutoFit/>
          </a:bodyPr>
          <a:lstStyle/>
          <a:p>
            <a:r>
              <a:rPr lang="en-US" sz="16000">
                <a:solidFill>
                  <a:srgbClr val="25384A"/>
                </a:solidFill>
                <a:latin typeface="Arial" panose="020B0604020202020204" pitchFamily="34" charset="0"/>
                <a:cs typeface="Arial" panose="020B0604020202020204" pitchFamily="34" charset="0"/>
              </a:rPr>
              <a:t>“</a:t>
            </a:r>
          </a:p>
        </p:txBody>
      </p:sp>
      <p:sp>
        <p:nvSpPr>
          <p:cNvPr id="9" name="Text Placeholder 8">
            <a:extLst>
              <a:ext uri="{FF2B5EF4-FFF2-40B4-BE49-F238E27FC236}">
                <a16:creationId xmlns:a16="http://schemas.microsoft.com/office/drawing/2014/main" id="{4658E89E-4D23-324F-94DB-AB8ADC672ED2}"/>
              </a:ext>
            </a:extLst>
          </p:cNvPr>
          <p:cNvSpPr>
            <a:spLocks noGrp="1"/>
          </p:cNvSpPr>
          <p:nvPr>
            <p:ph type="body" sz="quarter" idx="15" hasCustomPrompt="1"/>
          </p:nvPr>
        </p:nvSpPr>
        <p:spPr>
          <a:xfrm>
            <a:off x="5270383" y="5439292"/>
            <a:ext cx="5687633" cy="638911"/>
          </a:xfrm>
        </p:spPr>
        <p:txBody>
          <a:bodyPr>
            <a:noAutofit/>
          </a:bodyPr>
          <a:lstStyle>
            <a:lvl1pPr marL="0" indent="0">
              <a:buNone/>
              <a:defRPr sz="1450" b="1" cap="all" spc="300" baseline="0">
                <a:solidFill>
                  <a:srgbClr val="F1B53D"/>
                </a:solidFill>
                <a:latin typeface="Gotham" panose="02000604030000020004" pitchFamily="2" charset="0"/>
              </a:defRPr>
            </a:lvl1pPr>
            <a:lvl2pPr marL="457200" indent="0">
              <a:buNone/>
              <a:defRPr sz="1600" b="1">
                <a:solidFill>
                  <a:srgbClr val="F1B53D"/>
                </a:solidFill>
                <a:latin typeface="Gotham" panose="02000604030000020004" pitchFamily="2" charset="0"/>
              </a:defRPr>
            </a:lvl2pPr>
            <a:lvl3pPr marL="914400" indent="0">
              <a:buNone/>
              <a:defRPr sz="1400" b="1">
                <a:solidFill>
                  <a:srgbClr val="F1B53D"/>
                </a:solidFill>
                <a:latin typeface="Gotham" panose="02000604030000020004" pitchFamily="2" charset="0"/>
              </a:defRPr>
            </a:lvl3pPr>
            <a:lvl4pPr marL="1371600" indent="0">
              <a:buNone/>
              <a:defRPr sz="1200" b="1">
                <a:solidFill>
                  <a:srgbClr val="F1B53D"/>
                </a:solidFill>
                <a:latin typeface="Gotham" panose="02000604030000020004" pitchFamily="2" charset="0"/>
              </a:defRPr>
            </a:lvl4pPr>
            <a:lvl5pPr marL="1828800" indent="0">
              <a:buNone/>
              <a:defRPr sz="1200" b="1">
                <a:solidFill>
                  <a:srgbClr val="F1B53D"/>
                </a:solidFill>
                <a:latin typeface="Gotham" panose="02000604030000020004" pitchFamily="2" charset="0"/>
              </a:defRPr>
            </a:lvl5pPr>
          </a:lstStyle>
          <a:p>
            <a:pPr lvl="0"/>
            <a:r>
              <a:rPr lang="en-GB"/>
              <a:t>Name of Quoter</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1162050" y="1899685"/>
            <a:ext cx="3105150" cy="3090530"/>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15" name="Text Placeholder 14">
            <a:extLst>
              <a:ext uri="{FF2B5EF4-FFF2-40B4-BE49-F238E27FC236}">
                <a16:creationId xmlns:a16="http://schemas.microsoft.com/office/drawing/2014/main" id="{B2A0E94F-0A52-AA42-65DC-D90DBC741C0B}"/>
              </a:ext>
            </a:extLst>
          </p:cNvPr>
          <p:cNvSpPr>
            <a:spLocks noGrp="1"/>
          </p:cNvSpPr>
          <p:nvPr>
            <p:ph type="body" sz="quarter" idx="17" hasCustomPrompt="1"/>
          </p:nvPr>
        </p:nvSpPr>
        <p:spPr>
          <a:xfrm>
            <a:off x="5270383" y="1785939"/>
            <a:ext cx="5687633" cy="3630206"/>
          </a:xfrm>
        </p:spPr>
        <p:txBody>
          <a:bodyPr>
            <a:noAutofit/>
          </a:bodyPr>
          <a:lstStyle>
            <a:lvl1pPr marL="0" indent="0">
              <a:buNone/>
              <a:defRPr sz="3600">
                <a:solidFill>
                  <a:srgbClr val="25384A"/>
                </a:solidFill>
                <a:latin typeface="Gotham" panose="02000604030000020004" pitchFamily="2" charset="0"/>
              </a:defRPr>
            </a:lvl1pPr>
            <a:lvl2pPr marL="457200" indent="0">
              <a:buNone/>
              <a:defRPr sz="3600">
                <a:latin typeface="Gotham" panose="02000604030000020004" pitchFamily="2" charset="0"/>
              </a:defRPr>
            </a:lvl2pPr>
            <a:lvl3pPr marL="914400" indent="0">
              <a:buNone/>
              <a:defRPr sz="3600">
                <a:latin typeface="Gotham" panose="02000604030000020004" pitchFamily="2" charset="0"/>
              </a:defRPr>
            </a:lvl3pPr>
            <a:lvl4pPr marL="1371600" indent="0">
              <a:buNone/>
              <a:defRPr sz="3600">
                <a:latin typeface="Gotham" panose="02000604030000020004" pitchFamily="2" charset="0"/>
              </a:defRPr>
            </a:lvl4pPr>
            <a:lvl5pPr marL="1828800" indent="0">
              <a:buNone/>
              <a:defRPr sz="3600">
                <a:latin typeface="Gotham" panose="02000604030000020004" pitchFamily="2" charset="0"/>
              </a:defRPr>
            </a:lvl5pPr>
          </a:lstStyle>
          <a:p>
            <a:pPr lvl="0"/>
            <a:r>
              <a:rPr lang="en-GB"/>
              <a:t>Example of a Quote with image, </a:t>
            </a:r>
            <a:r>
              <a:rPr lang="en-GB" err="1"/>
              <a:t>consectetur</a:t>
            </a:r>
            <a:r>
              <a:rPr lang="en-GB"/>
              <a:t> </a:t>
            </a:r>
            <a:r>
              <a:rPr lang="en-GB" err="1"/>
              <a:t>adipiscing</a:t>
            </a:r>
            <a:r>
              <a:rPr lang="en-GB"/>
              <a:t> </a:t>
            </a:r>
            <a:r>
              <a:rPr lang="en-GB" err="1"/>
              <a:t>elit</a:t>
            </a:r>
            <a:r>
              <a:rPr lang="en-GB"/>
              <a:t>. </a:t>
            </a:r>
            <a:r>
              <a:rPr lang="en-GB" err="1"/>
              <a:t>Sed</a:t>
            </a:r>
            <a:r>
              <a:rPr lang="en-GB"/>
              <a:t> </a:t>
            </a:r>
            <a:r>
              <a:rPr lang="en-GB" err="1"/>
              <a:t>mau</a:t>
            </a:r>
            <a:r>
              <a:rPr lang="en-GB"/>
              <a:t> </a:t>
            </a:r>
            <a:r>
              <a:rPr lang="en-GB" err="1"/>
              <a:t>ris</a:t>
            </a:r>
            <a:r>
              <a:rPr lang="en-GB"/>
              <a:t> </a:t>
            </a:r>
            <a:r>
              <a:rPr lang="en-GB" err="1"/>
              <a:t>est</a:t>
            </a:r>
            <a:r>
              <a:rPr lang="en-GB"/>
              <a:t>, </a:t>
            </a:r>
            <a:r>
              <a:rPr lang="en-GB" err="1"/>
              <a:t>dapibus</a:t>
            </a:r>
            <a:r>
              <a:rPr lang="en-GB"/>
              <a:t> et </a:t>
            </a:r>
            <a:r>
              <a:rPr lang="en-GB" err="1"/>
              <a:t>sagi</a:t>
            </a:r>
            <a:r>
              <a:rPr lang="en-GB"/>
              <a:t> </a:t>
            </a:r>
            <a:r>
              <a:rPr lang="en-GB" err="1"/>
              <a:t>ttis</a:t>
            </a:r>
            <a:r>
              <a:rPr lang="en-GB"/>
              <a:t> </a:t>
            </a:r>
            <a:r>
              <a:rPr lang="en-GB" err="1"/>
              <a:t>sed</a:t>
            </a:r>
            <a:r>
              <a:rPr lang="en-GB"/>
              <a:t>, </a:t>
            </a:r>
            <a:r>
              <a:rPr lang="en-GB" err="1"/>
              <a:t>hendrerit</a:t>
            </a:r>
            <a:r>
              <a:rPr lang="en-GB"/>
              <a:t> </a:t>
            </a:r>
            <a:r>
              <a:rPr lang="en-GB" err="1"/>
              <a:t>vel</a:t>
            </a:r>
            <a:r>
              <a:rPr lang="en-GB"/>
              <a:t> </a:t>
            </a:r>
            <a:r>
              <a:rPr lang="en-GB" err="1"/>
              <a:t>urna</a:t>
            </a:r>
            <a:r>
              <a:rPr lang="en-GB"/>
              <a:t>. Nam </a:t>
            </a:r>
            <a:r>
              <a:rPr lang="en-GB" err="1"/>
              <a:t>consectetur</a:t>
            </a:r>
            <a:r>
              <a:rPr lang="en-GB"/>
              <a:t> </a:t>
            </a:r>
            <a:r>
              <a:rPr lang="en-GB" err="1"/>
              <a:t>aliquam</a:t>
            </a:r>
            <a:r>
              <a:rPr lang="en-GB"/>
              <a:t>.</a:t>
            </a:r>
            <a:endParaRPr lang="en-US"/>
          </a:p>
        </p:txBody>
      </p:sp>
      <p:sp>
        <p:nvSpPr>
          <p:cNvPr id="3" name="Text Placeholder 10">
            <a:extLst>
              <a:ext uri="{FF2B5EF4-FFF2-40B4-BE49-F238E27FC236}">
                <a16:creationId xmlns:a16="http://schemas.microsoft.com/office/drawing/2014/main" id="{F05D858A-9C44-29B8-3B63-1BBDB931854D}"/>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4" name="TextBox 3">
            <a:extLst>
              <a:ext uri="{FF2B5EF4-FFF2-40B4-BE49-F238E27FC236}">
                <a16:creationId xmlns:a16="http://schemas.microsoft.com/office/drawing/2014/main" id="{44924E08-0644-5D6E-9FAA-3ACA4797EB56}"/>
              </a:ext>
            </a:extLst>
          </p:cNvPr>
          <p:cNvSpPr txBox="1"/>
          <p:nvPr userDrawn="1"/>
        </p:nvSpPr>
        <p:spPr>
          <a:xfrm rot="10800000">
            <a:off x="9505098" y="3111869"/>
            <a:ext cx="1589315" cy="2646878"/>
          </a:xfrm>
          <a:prstGeom prst="rect">
            <a:avLst/>
          </a:prstGeom>
          <a:noFill/>
        </p:spPr>
        <p:txBody>
          <a:bodyPr wrap="square" rtlCol="0">
            <a:spAutoFit/>
          </a:bodyPr>
          <a:lstStyle/>
          <a:p>
            <a:r>
              <a:rPr lang="en-US" sz="16000">
                <a:solidFill>
                  <a:srgbClr val="25384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95951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chemeClr val="bg1"/>
                </a:solidFill>
                <a:latin typeface="Gotham" panose="02000604030000020004" pitchFamily="2" charset="0"/>
              </a:defRPr>
            </a:lvl1pPr>
          </a:lstStyle>
          <a:p>
            <a:r>
              <a:rPr lang="en-GB"/>
              <a:t>Quote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3"/>
          <a:srcRect/>
          <a:stretch/>
        </p:blipFill>
        <p:spPr>
          <a:xfrm>
            <a:off x="8407516" y="0"/>
            <a:ext cx="3784481" cy="1207685"/>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chemeClr val="bg1"/>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chemeClr val="bg1"/>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5" name="TextBox 4">
            <a:extLst>
              <a:ext uri="{FF2B5EF4-FFF2-40B4-BE49-F238E27FC236}">
                <a16:creationId xmlns:a16="http://schemas.microsoft.com/office/drawing/2014/main" id="{092CEEDC-73B8-3C13-431A-0FF581AA0FFB}"/>
              </a:ext>
            </a:extLst>
          </p:cNvPr>
          <p:cNvSpPr txBox="1"/>
          <p:nvPr userDrawn="1"/>
        </p:nvSpPr>
        <p:spPr>
          <a:xfrm>
            <a:off x="2688772" y="1333346"/>
            <a:ext cx="1589315" cy="2646878"/>
          </a:xfrm>
          <a:prstGeom prst="rect">
            <a:avLst/>
          </a:prstGeom>
          <a:noFill/>
        </p:spPr>
        <p:txBody>
          <a:bodyPr wrap="square" rtlCol="0">
            <a:spAutoFit/>
          </a:bodyPr>
          <a:lstStyle/>
          <a:p>
            <a:r>
              <a:rPr lang="en-US" sz="16000">
                <a:solidFill>
                  <a:schemeClr val="bg1"/>
                </a:solidFill>
                <a:latin typeface="Arial" panose="020B0604020202020204" pitchFamily="34" charset="0"/>
                <a:cs typeface="Arial" panose="020B0604020202020204" pitchFamily="34" charset="0"/>
              </a:rPr>
              <a:t>“</a:t>
            </a:r>
          </a:p>
        </p:txBody>
      </p:sp>
      <p:sp>
        <p:nvSpPr>
          <p:cNvPr id="9" name="Text Placeholder 8">
            <a:extLst>
              <a:ext uri="{FF2B5EF4-FFF2-40B4-BE49-F238E27FC236}">
                <a16:creationId xmlns:a16="http://schemas.microsoft.com/office/drawing/2014/main" id="{4658E89E-4D23-324F-94DB-AB8ADC672ED2}"/>
              </a:ext>
            </a:extLst>
          </p:cNvPr>
          <p:cNvSpPr>
            <a:spLocks noGrp="1"/>
          </p:cNvSpPr>
          <p:nvPr>
            <p:ph type="body" sz="quarter" idx="15" hasCustomPrompt="1"/>
          </p:nvPr>
        </p:nvSpPr>
        <p:spPr>
          <a:xfrm>
            <a:off x="3408926" y="5439292"/>
            <a:ext cx="5687633" cy="638911"/>
          </a:xfrm>
        </p:spPr>
        <p:txBody>
          <a:bodyPr>
            <a:noAutofit/>
          </a:bodyPr>
          <a:lstStyle>
            <a:lvl1pPr marL="0" indent="0">
              <a:buNone/>
              <a:defRPr sz="1450" b="1" cap="all" spc="300" baseline="0">
                <a:solidFill>
                  <a:srgbClr val="F1B53D"/>
                </a:solidFill>
                <a:latin typeface="Gotham" panose="02000604030000020004" pitchFamily="2" charset="0"/>
              </a:defRPr>
            </a:lvl1pPr>
            <a:lvl2pPr marL="457200" indent="0">
              <a:buNone/>
              <a:defRPr sz="1600" b="1">
                <a:solidFill>
                  <a:srgbClr val="F1B53D"/>
                </a:solidFill>
                <a:latin typeface="Gotham" panose="02000604030000020004" pitchFamily="2" charset="0"/>
              </a:defRPr>
            </a:lvl2pPr>
            <a:lvl3pPr marL="914400" indent="0">
              <a:buNone/>
              <a:defRPr sz="1400" b="1">
                <a:solidFill>
                  <a:srgbClr val="F1B53D"/>
                </a:solidFill>
                <a:latin typeface="Gotham" panose="02000604030000020004" pitchFamily="2" charset="0"/>
              </a:defRPr>
            </a:lvl3pPr>
            <a:lvl4pPr marL="1371600" indent="0">
              <a:buNone/>
              <a:defRPr sz="1200" b="1">
                <a:solidFill>
                  <a:srgbClr val="F1B53D"/>
                </a:solidFill>
                <a:latin typeface="Gotham" panose="02000604030000020004" pitchFamily="2" charset="0"/>
              </a:defRPr>
            </a:lvl4pPr>
            <a:lvl5pPr marL="1828800" indent="0">
              <a:buNone/>
              <a:defRPr sz="1200" b="1">
                <a:solidFill>
                  <a:srgbClr val="F1B53D"/>
                </a:solidFill>
                <a:latin typeface="Gotham" panose="02000604030000020004" pitchFamily="2" charset="0"/>
              </a:defRPr>
            </a:lvl5pPr>
          </a:lstStyle>
          <a:p>
            <a:pPr lvl="0"/>
            <a:r>
              <a:rPr lang="en-GB"/>
              <a:t>Name of Quoter</a:t>
            </a:r>
            <a:endParaRPr lang="en-US"/>
          </a:p>
        </p:txBody>
      </p:sp>
      <p:sp>
        <p:nvSpPr>
          <p:cNvPr id="3" name="Text Placeholder 14">
            <a:extLst>
              <a:ext uri="{FF2B5EF4-FFF2-40B4-BE49-F238E27FC236}">
                <a16:creationId xmlns:a16="http://schemas.microsoft.com/office/drawing/2014/main" id="{9FA522E7-8BA1-48E9-3E07-CACD2D14DF64}"/>
              </a:ext>
            </a:extLst>
          </p:cNvPr>
          <p:cNvSpPr>
            <a:spLocks noGrp="1"/>
          </p:cNvSpPr>
          <p:nvPr>
            <p:ph type="body" sz="quarter" idx="17" hasCustomPrompt="1"/>
          </p:nvPr>
        </p:nvSpPr>
        <p:spPr>
          <a:xfrm>
            <a:off x="3408925" y="1785939"/>
            <a:ext cx="5687633" cy="3653354"/>
          </a:xfrm>
        </p:spPr>
        <p:txBody>
          <a:bodyPr>
            <a:noAutofit/>
          </a:bodyPr>
          <a:lstStyle>
            <a:lvl1pPr marL="0" indent="0">
              <a:buNone/>
              <a:defRPr sz="3600">
                <a:solidFill>
                  <a:schemeClr val="bg1"/>
                </a:solidFill>
                <a:latin typeface="Gotham" panose="02000604030000020004" pitchFamily="2" charset="0"/>
              </a:defRPr>
            </a:lvl1pPr>
            <a:lvl2pPr marL="457200" indent="0">
              <a:buNone/>
              <a:defRPr sz="3600">
                <a:latin typeface="Gotham" panose="02000604030000020004" pitchFamily="2" charset="0"/>
              </a:defRPr>
            </a:lvl2pPr>
            <a:lvl3pPr marL="914400" indent="0">
              <a:buNone/>
              <a:defRPr sz="3600">
                <a:latin typeface="Gotham" panose="02000604030000020004" pitchFamily="2" charset="0"/>
              </a:defRPr>
            </a:lvl3pPr>
            <a:lvl4pPr marL="1371600" indent="0">
              <a:buNone/>
              <a:defRPr sz="3600">
                <a:latin typeface="Gotham" panose="02000604030000020004" pitchFamily="2" charset="0"/>
              </a:defRPr>
            </a:lvl4pPr>
            <a:lvl5pPr marL="1828800" indent="0">
              <a:buNone/>
              <a:defRPr sz="3600">
                <a:latin typeface="Gotham" panose="02000604030000020004" pitchFamily="2" charset="0"/>
              </a:defRPr>
            </a:lvl5pPr>
          </a:lstStyle>
          <a:p>
            <a:pPr lvl="0"/>
            <a:r>
              <a:rPr lang="en-GB"/>
              <a:t>Example of a Quote with image, </a:t>
            </a:r>
            <a:r>
              <a:rPr lang="en-GB" err="1"/>
              <a:t>consectetur</a:t>
            </a:r>
            <a:r>
              <a:rPr lang="en-GB"/>
              <a:t> </a:t>
            </a:r>
            <a:r>
              <a:rPr lang="en-GB" err="1"/>
              <a:t>adipiscing</a:t>
            </a:r>
            <a:r>
              <a:rPr lang="en-GB"/>
              <a:t> </a:t>
            </a:r>
            <a:r>
              <a:rPr lang="en-GB" err="1"/>
              <a:t>elit</a:t>
            </a:r>
            <a:r>
              <a:rPr lang="en-GB"/>
              <a:t>. </a:t>
            </a:r>
            <a:r>
              <a:rPr lang="en-GB" err="1"/>
              <a:t>Sed</a:t>
            </a:r>
            <a:r>
              <a:rPr lang="en-GB"/>
              <a:t> </a:t>
            </a:r>
            <a:r>
              <a:rPr lang="en-GB" err="1"/>
              <a:t>mau</a:t>
            </a:r>
            <a:r>
              <a:rPr lang="en-GB"/>
              <a:t> </a:t>
            </a:r>
            <a:r>
              <a:rPr lang="en-GB" err="1"/>
              <a:t>ris</a:t>
            </a:r>
            <a:r>
              <a:rPr lang="en-GB"/>
              <a:t> </a:t>
            </a:r>
            <a:r>
              <a:rPr lang="en-GB" err="1"/>
              <a:t>est</a:t>
            </a:r>
            <a:r>
              <a:rPr lang="en-GB"/>
              <a:t>, </a:t>
            </a:r>
            <a:r>
              <a:rPr lang="en-GB" err="1"/>
              <a:t>dapibus</a:t>
            </a:r>
            <a:r>
              <a:rPr lang="en-GB"/>
              <a:t> et </a:t>
            </a:r>
            <a:r>
              <a:rPr lang="en-GB" err="1"/>
              <a:t>sagi</a:t>
            </a:r>
            <a:r>
              <a:rPr lang="en-GB"/>
              <a:t> </a:t>
            </a:r>
            <a:r>
              <a:rPr lang="en-GB" err="1"/>
              <a:t>ttis</a:t>
            </a:r>
            <a:r>
              <a:rPr lang="en-GB"/>
              <a:t> </a:t>
            </a:r>
            <a:r>
              <a:rPr lang="en-GB" err="1"/>
              <a:t>sed</a:t>
            </a:r>
            <a:r>
              <a:rPr lang="en-GB"/>
              <a:t>, </a:t>
            </a:r>
            <a:r>
              <a:rPr lang="en-GB" err="1"/>
              <a:t>hendrerit</a:t>
            </a:r>
            <a:r>
              <a:rPr lang="en-GB"/>
              <a:t> </a:t>
            </a:r>
            <a:r>
              <a:rPr lang="en-GB" err="1"/>
              <a:t>vel</a:t>
            </a:r>
            <a:r>
              <a:rPr lang="en-GB"/>
              <a:t> </a:t>
            </a:r>
            <a:r>
              <a:rPr lang="en-GB" err="1"/>
              <a:t>urna</a:t>
            </a:r>
            <a:r>
              <a:rPr lang="en-GB"/>
              <a:t>. Nam </a:t>
            </a:r>
            <a:r>
              <a:rPr lang="en-GB" err="1"/>
              <a:t>consectetur</a:t>
            </a:r>
            <a:r>
              <a:rPr lang="en-GB"/>
              <a:t> </a:t>
            </a:r>
            <a:r>
              <a:rPr lang="en-GB" err="1"/>
              <a:t>aliquam</a:t>
            </a:r>
            <a:r>
              <a:rPr lang="en-GB"/>
              <a:t>.</a:t>
            </a:r>
            <a:endParaRPr lang="en-US"/>
          </a:p>
        </p:txBody>
      </p:sp>
      <p:sp>
        <p:nvSpPr>
          <p:cNvPr id="4" name="TextBox 3">
            <a:extLst>
              <a:ext uri="{FF2B5EF4-FFF2-40B4-BE49-F238E27FC236}">
                <a16:creationId xmlns:a16="http://schemas.microsoft.com/office/drawing/2014/main" id="{BE08501A-509A-4352-86C3-6EB221FEA96E}"/>
              </a:ext>
            </a:extLst>
          </p:cNvPr>
          <p:cNvSpPr txBox="1"/>
          <p:nvPr userDrawn="1"/>
        </p:nvSpPr>
        <p:spPr>
          <a:xfrm rot="10800000">
            <a:off x="7507243" y="3111869"/>
            <a:ext cx="1589315" cy="2646878"/>
          </a:xfrm>
          <a:prstGeom prst="rect">
            <a:avLst/>
          </a:prstGeom>
          <a:noFill/>
        </p:spPr>
        <p:txBody>
          <a:bodyPr wrap="square" rtlCol="0">
            <a:spAutoFit/>
          </a:bodyPr>
          <a:lstStyle/>
          <a:p>
            <a:r>
              <a:rPr lang="en-US" sz="1600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669558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mp; Tex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Image &amp; Text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5777591" y="1615049"/>
            <a:ext cx="5086351" cy="3980207"/>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1267966" y="3790151"/>
            <a:ext cx="4261977" cy="1805105"/>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1267967" y="3189579"/>
            <a:ext cx="4261977"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Text Placeholder 5">
            <a:extLst>
              <a:ext uri="{FF2B5EF4-FFF2-40B4-BE49-F238E27FC236}">
                <a16:creationId xmlns:a16="http://schemas.microsoft.com/office/drawing/2014/main" id="{4568D267-A099-8F3B-2428-E6331A53B3AE}"/>
              </a:ext>
            </a:extLst>
          </p:cNvPr>
          <p:cNvSpPr>
            <a:spLocks noGrp="1"/>
          </p:cNvSpPr>
          <p:nvPr>
            <p:ph type="body" sz="quarter" idx="18" hasCustomPrompt="1"/>
          </p:nvPr>
        </p:nvSpPr>
        <p:spPr>
          <a:xfrm>
            <a:off x="1267966" y="1824192"/>
            <a:ext cx="4261978" cy="497173"/>
          </a:xfrm>
        </p:spPr>
        <p:txBody>
          <a:bodyPr>
            <a:normAutofit/>
          </a:bodyPr>
          <a:lstStyle>
            <a:lvl1pPr marL="0" indent="0">
              <a:buNone/>
              <a:defRPr sz="2800"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8" name="Text Placeholder 5">
            <a:extLst>
              <a:ext uri="{FF2B5EF4-FFF2-40B4-BE49-F238E27FC236}">
                <a16:creationId xmlns:a16="http://schemas.microsoft.com/office/drawing/2014/main" id="{6797D8A9-68F0-5AB4-FE04-0067A7F9B3FF}"/>
              </a:ext>
            </a:extLst>
          </p:cNvPr>
          <p:cNvSpPr>
            <a:spLocks noGrp="1"/>
          </p:cNvSpPr>
          <p:nvPr>
            <p:ph type="body" sz="quarter" idx="19" hasCustomPrompt="1"/>
          </p:nvPr>
        </p:nvSpPr>
        <p:spPr>
          <a:xfrm>
            <a:off x="1267966" y="2354544"/>
            <a:ext cx="4261978" cy="542893"/>
          </a:xfrm>
        </p:spPr>
        <p:txBody>
          <a:bodyPr>
            <a:normAutofit/>
          </a:bodyPr>
          <a:lstStyle>
            <a:lvl1pPr marL="0" indent="0">
              <a:buNone/>
              <a:defRPr sz="2800" b="1"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5" name="Text Placeholder 10">
            <a:extLst>
              <a:ext uri="{FF2B5EF4-FFF2-40B4-BE49-F238E27FC236}">
                <a16:creationId xmlns:a16="http://schemas.microsoft.com/office/drawing/2014/main" id="{CBFBD936-5D4F-54C0-3766-6D880113ECE6}"/>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7882828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mp; Text Dar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chemeClr val="bg1"/>
                </a:solidFill>
                <a:latin typeface="Gotham" panose="02000604030000020004" pitchFamily="2" charset="0"/>
              </a:defRPr>
            </a:lvl1pPr>
          </a:lstStyle>
          <a:p>
            <a:r>
              <a:rPr lang="en-GB"/>
              <a:t>Image &amp; Text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3"/>
          <a:srcRect/>
          <a:stretch/>
        </p:blipFill>
        <p:spPr>
          <a:xfrm>
            <a:off x="8407516" y="0"/>
            <a:ext cx="3784481" cy="1207685"/>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chemeClr val="bg1"/>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chemeClr val="bg1"/>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976991" y="1615049"/>
            <a:ext cx="5086351" cy="3980207"/>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6819681" y="3790151"/>
            <a:ext cx="4261977" cy="1805105"/>
          </a:xfrm>
        </p:spPr>
        <p:txBody>
          <a:bodyPr>
            <a:normAutofit/>
          </a:bodyPr>
          <a:lstStyle>
            <a:lvl1pPr marL="0" indent="0">
              <a:buFont typeface="Arial" panose="020B0604020202020204" pitchFamily="34" charset="0"/>
              <a:buNone/>
              <a:defRPr sz="1500">
                <a:solidFill>
                  <a:schemeClr val="bg1"/>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6819682" y="3189579"/>
            <a:ext cx="4261977" cy="393622"/>
          </a:xfrm>
        </p:spPr>
        <p:txBody>
          <a:bodyPr>
            <a:noAutofit/>
          </a:bodyPr>
          <a:lstStyle>
            <a:lvl1pPr marL="0" indent="0">
              <a:buNone/>
              <a:defRPr sz="1800" b="1">
                <a:solidFill>
                  <a:schemeClr val="bg1"/>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Text Placeholder 5">
            <a:extLst>
              <a:ext uri="{FF2B5EF4-FFF2-40B4-BE49-F238E27FC236}">
                <a16:creationId xmlns:a16="http://schemas.microsoft.com/office/drawing/2014/main" id="{4568D267-A099-8F3B-2428-E6331A53B3AE}"/>
              </a:ext>
            </a:extLst>
          </p:cNvPr>
          <p:cNvSpPr>
            <a:spLocks noGrp="1"/>
          </p:cNvSpPr>
          <p:nvPr>
            <p:ph type="body" sz="quarter" idx="18" hasCustomPrompt="1"/>
          </p:nvPr>
        </p:nvSpPr>
        <p:spPr>
          <a:xfrm>
            <a:off x="6819681" y="1824192"/>
            <a:ext cx="4261978" cy="497173"/>
          </a:xfrm>
        </p:spPr>
        <p:txBody>
          <a:bodyPr>
            <a:normAutofit/>
          </a:bodyPr>
          <a:lstStyle>
            <a:lvl1pPr marL="0" indent="0">
              <a:buNone/>
              <a:defRPr sz="2800" cap="all" spc="600" baseline="0">
                <a:solidFill>
                  <a:schemeClr val="bg1"/>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8" name="Text Placeholder 5">
            <a:extLst>
              <a:ext uri="{FF2B5EF4-FFF2-40B4-BE49-F238E27FC236}">
                <a16:creationId xmlns:a16="http://schemas.microsoft.com/office/drawing/2014/main" id="{6797D8A9-68F0-5AB4-FE04-0067A7F9B3FF}"/>
              </a:ext>
            </a:extLst>
          </p:cNvPr>
          <p:cNvSpPr>
            <a:spLocks noGrp="1"/>
          </p:cNvSpPr>
          <p:nvPr>
            <p:ph type="body" sz="quarter" idx="19" hasCustomPrompt="1"/>
          </p:nvPr>
        </p:nvSpPr>
        <p:spPr>
          <a:xfrm>
            <a:off x="6819681" y="2354544"/>
            <a:ext cx="4261978" cy="542893"/>
          </a:xfrm>
        </p:spPr>
        <p:txBody>
          <a:bodyPr>
            <a:normAutofit/>
          </a:bodyPr>
          <a:lstStyle>
            <a:lvl1pPr marL="0" indent="0">
              <a:buNone/>
              <a:defRPr sz="2800" b="1" cap="all" spc="600" baseline="0">
                <a:solidFill>
                  <a:schemeClr val="bg1"/>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Tree>
    <p:extLst>
      <p:ext uri="{BB962C8B-B14F-4D97-AF65-F5344CB8AC3E}">
        <p14:creationId xmlns:p14="http://schemas.microsoft.com/office/powerpoint/2010/main" val="35021217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ulti Image &amp; Tex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Multi Image &amp; Text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3135840" y="2024743"/>
            <a:ext cx="2351313" cy="1823531"/>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2802853" y="4694792"/>
            <a:ext cx="3017286" cy="1406560"/>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2802853" y="3996244"/>
            <a:ext cx="3017286" cy="550577"/>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5" name="Picture Placeholder 11">
            <a:extLst>
              <a:ext uri="{FF2B5EF4-FFF2-40B4-BE49-F238E27FC236}">
                <a16:creationId xmlns:a16="http://schemas.microsoft.com/office/drawing/2014/main" id="{15866723-0A56-97AA-F037-1A948964004F}"/>
              </a:ext>
            </a:extLst>
          </p:cNvPr>
          <p:cNvSpPr>
            <a:spLocks noGrp="1"/>
          </p:cNvSpPr>
          <p:nvPr>
            <p:ph type="pic" sz="quarter" idx="18" hasCustomPrompt="1"/>
          </p:nvPr>
        </p:nvSpPr>
        <p:spPr>
          <a:xfrm>
            <a:off x="6836983" y="2024743"/>
            <a:ext cx="2351313" cy="1823531"/>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9" name="Text Placeholder 3">
            <a:extLst>
              <a:ext uri="{FF2B5EF4-FFF2-40B4-BE49-F238E27FC236}">
                <a16:creationId xmlns:a16="http://schemas.microsoft.com/office/drawing/2014/main" id="{39F8498B-8676-F875-5778-A2879ED90684}"/>
              </a:ext>
            </a:extLst>
          </p:cNvPr>
          <p:cNvSpPr>
            <a:spLocks noGrp="1"/>
          </p:cNvSpPr>
          <p:nvPr>
            <p:ph type="body" sz="quarter" idx="19" hasCustomPrompt="1"/>
          </p:nvPr>
        </p:nvSpPr>
        <p:spPr>
          <a:xfrm>
            <a:off x="6503996" y="4694792"/>
            <a:ext cx="3017286" cy="1406560"/>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10" name="Text Placeholder 4">
            <a:extLst>
              <a:ext uri="{FF2B5EF4-FFF2-40B4-BE49-F238E27FC236}">
                <a16:creationId xmlns:a16="http://schemas.microsoft.com/office/drawing/2014/main" id="{AAF8B233-6FC3-778E-C486-D8B9E611A3ED}"/>
              </a:ext>
            </a:extLst>
          </p:cNvPr>
          <p:cNvSpPr>
            <a:spLocks noGrp="1"/>
          </p:cNvSpPr>
          <p:nvPr>
            <p:ph type="body" sz="quarter" idx="20" hasCustomPrompt="1"/>
          </p:nvPr>
        </p:nvSpPr>
        <p:spPr>
          <a:xfrm>
            <a:off x="6503996" y="3996244"/>
            <a:ext cx="3017286" cy="550577"/>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Text Placeholder 10">
            <a:extLst>
              <a:ext uri="{FF2B5EF4-FFF2-40B4-BE49-F238E27FC236}">
                <a16:creationId xmlns:a16="http://schemas.microsoft.com/office/drawing/2014/main" id="{3FA1CB68-820F-E014-4AE5-B91FDCE83142}"/>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121433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29C414-DD76-43B1-A9C9-CB4E6B383CD8}" type="datetimeFigureOut">
              <a:rPr lang="en-GB" smtClean="0"/>
              <a:t>22/11/2023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12676578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ulti Image &amp; Text Dar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chemeClr val="bg1"/>
                </a:solidFill>
                <a:latin typeface="Gotham" panose="02000604030000020004" pitchFamily="2" charset="0"/>
              </a:defRPr>
            </a:lvl1pPr>
          </a:lstStyle>
          <a:p>
            <a:r>
              <a:rPr lang="en-GB"/>
              <a:t>Multi Image &amp; Text Slide DARK</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3"/>
          <a:srcRect/>
          <a:stretch/>
        </p:blipFill>
        <p:spPr>
          <a:xfrm>
            <a:off x="8407516" y="0"/>
            <a:ext cx="3784481" cy="1207685"/>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chemeClr val="bg1"/>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chemeClr val="bg1"/>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1214666" y="2024743"/>
            <a:ext cx="2351313" cy="1823531"/>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881679" y="4694792"/>
            <a:ext cx="3017286" cy="1406560"/>
          </a:xfrm>
        </p:spPr>
        <p:txBody>
          <a:bodyPr>
            <a:normAutofit/>
          </a:bodyPr>
          <a:lstStyle>
            <a:lvl1pPr marL="0" indent="0" algn="ctr">
              <a:buFont typeface="Arial" panose="020B0604020202020204" pitchFamily="34" charset="0"/>
              <a:buNone/>
              <a:defRPr sz="1500">
                <a:solidFill>
                  <a:schemeClr val="bg1"/>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881679" y="3996244"/>
            <a:ext cx="3017286" cy="550577"/>
          </a:xfrm>
        </p:spPr>
        <p:txBody>
          <a:bodyPr>
            <a:noAutofit/>
          </a:bodyPr>
          <a:lstStyle>
            <a:lvl1pPr marL="0" indent="0" algn="ctr">
              <a:buNone/>
              <a:defRPr sz="1800" b="1">
                <a:solidFill>
                  <a:schemeClr val="bg1"/>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5" name="Picture Placeholder 11">
            <a:extLst>
              <a:ext uri="{FF2B5EF4-FFF2-40B4-BE49-F238E27FC236}">
                <a16:creationId xmlns:a16="http://schemas.microsoft.com/office/drawing/2014/main" id="{15866723-0A56-97AA-F037-1A948964004F}"/>
              </a:ext>
            </a:extLst>
          </p:cNvPr>
          <p:cNvSpPr>
            <a:spLocks noGrp="1"/>
          </p:cNvSpPr>
          <p:nvPr>
            <p:ph type="pic" sz="quarter" idx="18" hasCustomPrompt="1"/>
          </p:nvPr>
        </p:nvSpPr>
        <p:spPr>
          <a:xfrm>
            <a:off x="4920344" y="2024743"/>
            <a:ext cx="2351313" cy="1823531"/>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9" name="Text Placeholder 3">
            <a:extLst>
              <a:ext uri="{FF2B5EF4-FFF2-40B4-BE49-F238E27FC236}">
                <a16:creationId xmlns:a16="http://schemas.microsoft.com/office/drawing/2014/main" id="{39F8498B-8676-F875-5778-A2879ED90684}"/>
              </a:ext>
            </a:extLst>
          </p:cNvPr>
          <p:cNvSpPr>
            <a:spLocks noGrp="1"/>
          </p:cNvSpPr>
          <p:nvPr>
            <p:ph type="body" sz="quarter" idx="19" hasCustomPrompt="1"/>
          </p:nvPr>
        </p:nvSpPr>
        <p:spPr>
          <a:xfrm>
            <a:off x="4587357" y="4694792"/>
            <a:ext cx="3017286" cy="1406560"/>
          </a:xfrm>
        </p:spPr>
        <p:txBody>
          <a:bodyPr>
            <a:normAutofit/>
          </a:bodyPr>
          <a:lstStyle>
            <a:lvl1pPr marL="0" indent="0" algn="ctr">
              <a:buFont typeface="Arial" panose="020B0604020202020204" pitchFamily="34" charset="0"/>
              <a:buNone/>
              <a:defRPr sz="1500">
                <a:solidFill>
                  <a:schemeClr val="bg1"/>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10" name="Text Placeholder 4">
            <a:extLst>
              <a:ext uri="{FF2B5EF4-FFF2-40B4-BE49-F238E27FC236}">
                <a16:creationId xmlns:a16="http://schemas.microsoft.com/office/drawing/2014/main" id="{AAF8B233-6FC3-778E-C486-D8B9E611A3ED}"/>
              </a:ext>
            </a:extLst>
          </p:cNvPr>
          <p:cNvSpPr>
            <a:spLocks noGrp="1"/>
          </p:cNvSpPr>
          <p:nvPr>
            <p:ph type="body" sz="quarter" idx="20" hasCustomPrompt="1"/>
          </p:nvPr>
        </p:nvSpPr>
        <p:spPr>
          <a:xfrm>
            <a:off x="4587357" y="3996244"/>
            <a:ext cx="3017286" cy="550577"/>
          </a:xfrm>
        </p:spPr>
        <p:txBody>
          <a:bodyPr>
            <a:noAutofit/>
          </a:bodyPr>
          <a:lstStyle>
            <a:lvl1pPr marL="0" indent="0" algn="ctr">
              <a:buNone/>
              <a:defRPr sz="1800" b="1">
                <a:solidFill>
                  <a:schemeClr val="bg1"/>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Picture Placeholder 11">
            <a:extLst>
              <a:ext uri="{FF2B5EF4-FFF2-40B4-BE49-F238E27FC236}">
                <a16:creationId xmlns:a16="http://schemas.microsoft.com/office/drawing/2014/main" id="{ABB3E666-99A1-52D4-D0F1-8E5BCB62A1E5}"/>
              </a:ext>
            </a:extLst>
          </p:cNvPr>
          <p:cNvSpPr>
            <a:spLocks noGrp="1"/>
          </p:cNvSpPr>
          <p:nvPr>
            <p:ph type="pic" sz="quarter" idx="21" hasCustomPrompt="1"/>
          </p:nvPr>
        </p:nvSpPr>
        <p:spPr>
          <a:xfrm>
            <a:off x="8621487" y="2024743"/>
            <a:ext cx="2351313" cy="1823531"/>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8" name="Text Placeholder 3">
            <a:extLst>
              <a:ext uri="{FF2B5EF4-FFF2-40B4-BE49-F238E27FC236}">
                <a16:creationId xmlns:a16="http://schemas.microsoft.com/office/drawing/2014/main" id="{9F77E4FC-79EA-5B1C-24E1-42FB92359446}"/>
              </a:ext>
            </a:extLst>
          </p:cNvPr>
          <p:cNvSpPr>
            <a:spLocks noGrp="1"/>
          </p:cNvSpPr>
          <p:nvPr>
            <p:ph type="body" sz="quarter" idx="22" hasCustomPrompt="1"/>
          </p:nvPr>
        </p:nvSpPr>
        <p:spPr>
          <a:xfrm>
            <a:off x="8288500" y="4694792"/>
            <a:ext cx="3017286" cy="1406560"/>
          </a:xfrm>
        </p:spPr>
        <p:txBody>
          <a:bodyPr>
            <a:normAutofit/>
          </a:bodyPr>
          <a:lstStyle>
            <a:lvl1pPr marL="0" indent="0" algn="ctr">
              <a:buFont typeface="Arial" panose="020B0604020202020204" pitchFamily="34" charset="0"/>
              <a:buNone/>
              <a:defRPr sz="1500">
                <a:solidFill>
                  <a:schemeClr val="bg1"/>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14" name="Text Placeholder 4">
            <a:extLst>
              <a:ext uri="{FF2B5EF4-FFF2-40B4-BE49-F238E27FC236}">
                <a16:creationId xmlns:a16="http://schemas.microsoft.com/office/drawing/2014/main" id="{EECF805D-11B2-3F7F-3577-0A06D27CB068}"/>
              </a:ext>
            </a:extLst>
          </p:cNvPr>
          <p:cNvSpPr>
            <a:spLocks noGrp="1"/>
          </p:cNvSpPr>
          <p:nvPr>
            <p:ph type="body" sz="quarter" idx="23" hasCustomPrompt="1"/>
          </p:nvPr>
        </p:nvSpPr>
        <p:spPr>
          <a:xfrm>
            <a:off x="8288500" y="3996244"/>
            <a:ext cx="3017286" cy="550577"/>
          </a:xfrm>
        </p:spPr>
        <p:txBody>
          <a:bodyPr>
            <a:noAutofit/>
          </a:bodyPr>
          <a:lstStyle>
            <a:lvl1pPr marL="0" indent="0" algn="ctr">
              <a:buNone/>
              <a:defRPr sz="1800" b="1">
                <a:solidFill>
                  <a:schemeClr val="bg1"/>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Tree>
    <p:extLst>
      <p:ext uri="{BB962C8B-B14F-4D97-AF65-F5344CB8AC3E}">
        <p14:creationId xmlns:p14="http://schemas.microsoft.com/office/powerpoint/2010/main" val="28345712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ulti Image &amp; Single Text Dar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9229345" cy="550577"/>
          </a:xfrm>
        </p:spPr>
        <p:txBody>
          <a:bodyPr anchor="ctr">
            <a:noAutofit/>
          </a:bodyPr>
          <a:lstStyle>
            <a:lvl1pPr algn="l">
              <a:lnSpc>
                <a:spcPct val="100000"/>
              </a:lnSpc>
              <a:defRPr sz="2200" cap="all" spc="600" baseline="0">
                <a:solidFill>
                  <a:schemeClr val="bg1"/>
                </a:solidFill>
                <a:latin typeface="Gotham" panose="02000604030000020004" pitchFamily="2" charset="0"/>
              </a:defRPr>
            </a:lvl1pPr>
          </a:lstStyle>
          <a:p>
            <a:r>
              <a:rPr lang="en-GB"/>
              <a:t>Multi Image &amp; Single Text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3"/>
          <a:srcRect/>
          <a:stretch/>
        </p:blipFill>
        <p:spPr>
          <a:xfrm>
            <a:off x="8407516" y="0"/>
            <a:ext cx="3784481" cy="1207685"/>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chemeClr val="bg1"/>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chemeClr val="bg1"/>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767015" y="1586381"/>
            <a:ext cx="2754087" cy="2142782"/>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7255110" y="3962120"/>
            <a:ext cx="4261977" cy="1805105"/>
          </a:xfrm>
        </p:spPr>
        <p:txBody>
          <a:bodyPr>
            <a:normAutofit/>
          </a:bodyPr>
          <a:lstStyle>
            <a:lvl1pPr marL="0" indent="0">
              <a:buFont typeface="Arial" panose="020B0604020202020204" pitchFamily="34" charset="0"/>
              <a:buNone/>
              <a:defRPr sz="1500">
                <a:solidFill>
                  <a:schemeClr val="bg1"/>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7255111" y="3361548"/>
            <a:ext cx="4261977" cy="393622"/>
          </a:xfrm>
        </p:spPr>
        <p:txBody>
          <a:bodyPr>
            <a:noAutofit/>
          </a:bodyPr>
          <a:lstStyle>
            <a:lvl1pPr marL="0" indent="0">
              <a:buNone/>
              <a:defRPr sz="1800" b="1">
                <a:solidFill>
                  <a:schemeClr val="bg1"/>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Text Placeholder 5">
            <a:extLst>
              <a:ext uri="{FF2B5EF4-FFF2-40B4-BE49-F238E27FC236}">
                <a16:creationId xmlns:a16="http://schemas.microsoft.com/office/drawing/2014/main" id="{4568D267-A099-8F3B-2428-E6331A53B3AE}"/>
              </a:ext>
            </a:extLst>
          </p:cNvPr>
          <p:cNvSpPr>
            <a:spLocks noGrp="1"/>
          </p:cNvSpPr>
          <p:nvPr>
            <p:ph type="body" sz="quarter" idx="18" hasCustomPrompt="1"/>
          </p:nvPr>
        </p:nvSpPr>
        <p:spPr>
          <a:xfrm>
            <a:off x="7255110" y="1963503"/>
            <a:ext cx="4261978" cy="497173"/>
          </a:xfrm>
        </p:spPr>
        <p:txBody>
          <a:bodyPr>
            <a:normAutofit/>
          </a:bodyPr>
          <a:lstStyle>
            <a:lvl1pPr marL="0" indent="0">
              <a:buNone/>
              <a:defRPr sz="2800" cap="all" spc="600" baseline="0">
                <a:solidFill>
                  <a:schemeClr val="bg1"/>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8" name="Text Placeholder 5">
            <a:extLst>
              <a:ext uri="{FF2B5EF4-FFF2-40B4-BE49-F238E27FC236}">
                <a16:creationId xmlns:a16="http://schemas.microsoft.com/office/drawing/2014/main" id="{6797D8A9-68F0-5AB4-FE04-0067A7F9B3FF}"/>
              </a:ext>
            </a:extLst>
          </p:cNvPr>
          <p:cNvSpPr>
            <a:spLocks noGrp="1"/>
          </p:cNvSpPr>
          <p:nvPr>
            <p:ph type="body" sz="quarter" idx="19" hasCustomPrompt="1"/>
          </p:nvPr>
        </p:nvSpPr>
        <p:spPr>
          <a:xfrm>
            <a:off x="7255110" y="2493855"/>
            <a:ext cx="4261978" cy="542893"/>
          </a:xfrm>
        </p:spPr>
        <p:txBody>
          <a:bodyPr>
            <a:normAutofit/>
          </a:bodyPr>
          <a:lstStyle>
            <a:lvl1pPr marL="0" indent="0">
              <a:buNone/>
              <a:defRPr sz="2800" b="1" cap="all" spc="600" baseline="0">
                <a:solidFill>
                  <a:schemeClr val="bg1"/>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5" name="Picture Placeholder 11">
            <a:extLst>
              <a:ext uri="{FF2B5EF4-FFF2-40B4-BE49-F238E27FC236}">
                <a16:creationId xmlns:a16="http://schemas.microsoft.com/office/drawing/2014/main" id="{FB7D6B52-BE43-C74C-5180-BC2FDB0294AB}"/>
              </a:ext>
            </a:extLst>
          </p:cNvPr>
          <p:cNvSpPr>
            <a:spLocks noGrp="1"/>
          </p:cNvSpPr>
          <p:nvPr>
            <p:ph type="pic" sz="quarter" idx="20" hasCustomPrompt="1"/>
          </p:nvPr>
        </p:nvSpPr>
        <p:spPr>
          <a:xfrm>
            <a:off x="3685144" y="1586381"/>
            <a:ext cx="2754087" cy="2142782"/>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9" name="Picture Placeholder 11">
            <a:extLst>
              <a:ext uri="{FF2B5EF4-FFF2-40B4-BE49-F238E27FC236}">
                <a16:creationId xmlns:a16="http://schemas.microsoft.com/office/drawing/2014/main" id="{40E04002-73D5-1687-D3B3-D927FDF18CAB}"/>
              </a:ext>
            </a:extLst>
          </p:cNvPr>
          <p:cNvSpPr>
            <a:spLocks noGrp="1"/>
          </p:cNvSpPr>
          <p:nvPr>
            <p:ph type="pic" sz="quarter" idx="21" hasCustomPrompt="1"/>
          </p:nvPr>
        </p:nvSpPr>
        <p:spPr>
          <a:xfrm>
            <a:off x="767015" y="3876357"/>
            <a:ext cx="2754087" cy="2142782"/>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10" name="Picture Placeholder 11">
            <a:extLst>
              <a:ext uri="{FF2B5EF4-FFF2-40B4-BE49-F238E27FC236}">
                <a16:creationId xmlns:a16="http://schemas.microsoft.com/office/drawing/2014/main" id="{17FD03EE-66BA-4284-2081-CD46EA774B5D}"/>
              </a:ext>
            </a:extLst>
          </p:cNvPr>
          <p:cNvSpPr>
            <a:spLocks noGrp="1"/>
          </p:cNvSpPr>
          <p:nvPr>
            <p:ph type="pic" sz="quarter" idx="22" hasCustomPrompt="1"/>
          </p:nvPr>
        </p:nvSpPr>
        <p:spPr>
          <a:xfrm>
            <a:off x="3685144" y="3876357"/>
            <a:ext cx="2754087" cy="2142782"/>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Tree>
    <p:extLst>
      <p:ext uri="{BB962C8B-B14F-4D97-AF65-F5344CB8AC3E}">
        <p14:creationId xmlns:p14="http://schemas.microsoft.com/office/powerpoint/2010/main" val="4496956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s &amp; Icons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Stats &amp; Icons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1281483" y="2517234"/>
            <a:ext cx="2351313" cy="1823531"/>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948496" y="4629476"/>
            <a:ext cx="3017286" cy="1259695"/>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 emphasize words with different weights and sizes</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948496" y="1866147"/>
            <a:ext cx="3017286" cy="550577"/>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a:t>
            </a:r>
            <a:endParaRPr lang="en-US"/>
          </a:p>
        </p:txBody>
      </p:sp>
      <p:sp>
        <p:nvSpPr>
          <p:cNvPr id="6" name="Picture Placeholder 11">
            <a:extLst>
              <a:ext uri="{FF2B5EF4-FFF2-40B4-BE49-F238E27FC236}">
                <a16:creationId xmlns:a16="http://schemas.microsoft.com/office/drawing/2014/main" id="{A6737B39-C818-62B3-C8BA-7E30ABC519E9}"/>
              </a:ext>
            </a:extLst>
          </p:cNvPr>
          <p:cNvSpPr>
            <a:spLocks noGrp="1"/>
          </p:cNvSpPr>
          <p:nvPr>
            <p:ph type="pic" sz="quarter" idx="18" hasCustomPrompt="1"/>
          </p:nvPr>
        </p:nvSpPr>
        <p:spPr>
          <a:xfrm>
            <a:off x="4920344" y="2517234"/>
            <a:ext cx="2351313" cy="1823531"/>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8" name="Text Placeholder 3">
            <a:extLst>
              <a:ext uri="{FF2B5EF4-FFF2-40B4-BE49-F238E27FC236}">
                <a16:creationId xmlns:a16="http://schemas.microsoft.com/office/drawing/2014/main" id="{0CEE314C-0617-D2FB-1F18-2AC197C0FA22}"/>
              </a:ext>
            </a:extLst>
          </p:cNvPr>
          <p:cNvSpPr>
            <a:spLocks noGrp="1"/>
          </p:cNvSpPr>
          <p:nvPr>
            <p:ph type="body" sz="quarter" idx="19" hasCustomPrompt="1"/>
          </p:nvPr>
        </p:nvSpPr>
        <p:spPr>
          <a:xfrm>
            <a:off x="4587357" y="4629476"/>
            <a:ext cx="3017286" cy="1259695"/>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 emphasize words with different weights and sizes</a:t>
            </a:r>
          </a:p>
        </p:txBody>
      </p:sp>
      <p:sp>
        <p:nvSpPr>
          <p:cNvPr id="14" name="Text Placeholder 4">
            <a:extLst>
              <a:ext uri="{FF2B5EF4-FFF2-40B4-BE49-F238E27FC236}">
                <a16:creationId xmlns:a16="http://schemas.microsoft.com/office/drawing/2014/main" id="{F17F19BC-B32D-6931-0EA8-0351EE73D43F}"/>
              </a:ext>
            </a:extLst>
          </p:cNvPr>
          <p:cNvSpPr>
            <a:spLocks noGrp="1"/>
          </p:cNvSpPr>
          <p:nvPr>
            <p:ph type="body" sz="quarter" idx="20" hasCustomPrompt="1"/>
          </p:nvPr>
        </p:nvSpPr>
        <p:spPr>
          <a:xfrm>
            <a:off x="4587357" y="1866147"/>
            <a:ext cx="3017286" cy="550577"/>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a:t>
            </a:r>
            <a:endParaRPr lang="en-US"/>
          </a:p>
        </p:txBody>
      </p:sp>
      <p:sp>
        <p:nvSpPr>
          <p:cNvPr id="15" name="Picture Placeholder 11">
            <a:extLst>
              <a:ext uri="{FF2B5EF4-FFF2-40B4-BE49-F238E27FC236}">
                <a16:creationId xmlns:a16="http://schemas.microsoft.com/office/drawing/2014/main" id="{123C8F99-3070-99C8-5C49-9B927636F2CF}"/>
              </a:ext>
            </a:extLst>
          </p:cNvPr>
          <p:cNvSpPr>
            <a:spLocks noGrp="1"/>
          </p:cNvSpPr>
          <p:nvPr>
            <p:ph type="pic" sz="quarter" idx="21" hasCustomPrompt="1"/>
          </p:nvPr>
        </p:nvSpPr>
        <p:spPr>
          <a:xfrm>
            <a:off x="8490859" y="2517234"/>
            <a:ext cx="2351313" cy="1823531"/>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16" name="Text Placeholder 3">
            <a:extLst>
              <a:ext uri="{FF2B5EF4-FFF2-40B4-BE49-F238E27FC236}">
                <a16:creationId xmlns:a16="http://schemas.microsoft.com/office/drawing/2014/main" id="{096D2F06-5EC4-D65F-CFC0-F43909DB81BB}"/>
              </a:ext>
            </a:extLst>
          </p:cNvPr>
          <p:cNvSpPr>
            <a:spLocks noGrp="1"/>
          </p:cNvSpPr>
          <p:nvPr>
            <p:ph type="body" sz="quarter" idx="22" hasCustomPrompt="1"/>
          </p:nvPr>
        </p:nvSpPr>
        <p:spPr>
          <a:xfrm>
            <a:off x="8157872" y="4629476"/>
            <a:ext cx="3017286" cy="1259695"/>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 emphasize words with different weights and sizes</a:t>
            </a:r>
          </a:p>
        </p:txBody>
      </p:sp>
      <p:sp>
        <p:nvSpPr>
          <p:cNvPr id="17" name="Text Placeholder 4">
            <a:extLst>
              <a:ext uri="{FF2B5EF4-FFF2-40B4-BE49-F238E27FC236}">
                <a16:creationId xmlns:a16="http://schemas.microsoft.com/office/drawing/2014/main" id="{BE50FE70-3CD5-0319-6BBF-C4C02E85657D}"/>
              </a:ext>
            </a:extLst>
          </p:cNvPr>
          <p:cNvSpPr>
            <a:spLocks noGrp="1"/>
          </p:cNvSpPr>
          <p:nvPr>
            <p:ph type="body" sz="quarter" idx="23" hasCustomPrompt="1"/>
          </p:nvPr>
        </p:nvSpPr>
        <p:spPr>
          <a:xfrm>
            <a:off x="8157872" y="1866147"/>
            <a:ext cx="3017286" cy="550577"/>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a:t>
            </a:r>
            <a:endParaRPr lang="en-US"/>
          </a:p>
        </p:txBody>
      </p:sp>
      <p:sp>
        <p:nvSpPr>
          <p:cNvPr id="5" name="Text Placeholder 10">
            <a:extLst>
              <a:ext uri="{FF2B5EF4-FFF2-40B4-BE49-F238E27FC236}">
                <a16:creationId xmlns:a16="http://schemas.microsoft.com/office/drawing/2014/main" id="{A2993BA0-8372-B882-77B4-13F11BE52E44}"/>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1512088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ts &amp; Icons Slide Sing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Stats &amp; Icons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5" name="Picture Placeholder 11">
            <a:extLst>
              <a:ext uri="{FF2B5EF4-FFF2-40B4-BE49-F238E27FC236}">
                <a16:creationId xmlns:a16="http://schemas.microsoft.com/office/drawing/2014/main" id="{123C8F99-3070-99C8-5C49-9B927636F2CF}"/>
              </a:ext>
            </a:extLst>
          </p:cNvPr>
          <p:cNvSpPr>
            <a:spLocks noGrp="1"/>
          </p:cNvSpPr>
          <p:nvPr>
            <p:ph type="pic" sz="quarter" idx="21" hasCustomPrompt="1"/>
          </p:nvPr>
        </p:nvSpPr>
        <p:spPr>
          <a:xfrm>
            <a:off x="2068287" y="1360714"/>
            <a:ext cx="4474028" cy="4386943"/>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16" name="Text Placeholder 3">
            <a:extLst>
              <a:ext uri="{FF2B5EF4-FFF2-40B4-BE49-F238E27FC236}">
                <a16:creationId xmlns:a16="http://schemas.microsoft.com/office/drawing/2014/main" id="{096D2F06-5EC4-D65F-CFC0-F43909DB81BB}"/>
              </a:ext>
            </a:extLst>
          </p:cNvPr>
          <p:cNvSpPr>
            <a:spLocks noGrp="1"/>
          </p:cNvSpPr>
          <p:nvPr>
            <p:ph type="body" sz="quarter" idx="22" hasCustomPrompt="1"/>
          </p:nvPr>
        </p:nvSpPr>
        <p:spPr>
          <a:xfrm>
            <a:off x="7117313" y="2824669"/>
            <a:ext cx="3017286" cy="2922988"/>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 emphasize words with different weights and sizes</a:t>
            </a:r>
          </a:p>
        </p:txBody>
      </p:sp>
      <p:sp>
        <p:nvSpPr>
          <p:cNvPr id="17" name="Text Placeholder 4">
            <a:extLst>
              <a:ext uri="{FF2B5EF4-FFF2-40B4-BE49-F238E27FC236}">
                <a16:creationId xmlns:a16="http://schemas.microsoft.com/office/drawing/2014/main" id="{BE50FE70-3CD5-0319-6BBF-C4C02E85657D}"/>
              </a:ext>
            </a:extLst>
          </p:cNvPr>
          <p:cNvSpPr>
            <a:spLocks noGrp="1"/>
          </p:cNvSpPr>
          <p:nvPr>
            <p:ph type="body" sz="quarter" idx="23" hasCustomPrompt="1"/>
          </p:nvPr>
        </p:nvSpPr>
        <p:spPr>
          <a:xfrm>
            <a:off x="7117313" y="2094923"/>
            <a:ext cx="3017286" cy="376052"/>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a:t>
            </a:r>
            <a:endParaRPr lang="en-US"/>
          </a:p>
        </p:txBody>
      </p:sp>
      <p:sp>
        <p:nvSpPr>
          <p:cNvPr id="3" name="Text Placeholder 10">
            <a:extLst>
              <a:ext uri="{FF2B5EF4-FFF2-40B4-BE49-F238E27FC236}">
                <a16:creationId xmlns:a16="http://schemas.microsoft.com/office/drawing/2014/main" id="{056B7586-77B5-23EB-4A7B-9A750D964561}"/>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35392988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nd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922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0331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5710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617667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64602-9616-441D-B78D-F5292291ADA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573B1B7-2DFC-40FF-9C20-DFAD40E4CAD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5DF2AAD8-9219-4D1A-83E4-2AD846A70F4D}"/>
              </a:ext>
            </a:extLst>
          </p:cNvPr>
          <p:cNvSpPr>
            <a:spLocks noGrp="1"/>
          </p:cNvSpPr>
          <p:nvPr>
            <p:ph type="ftr" sz="quarter" idx="11"/>
          </p:nvPr>
        </p:nvSpPr>
        <p:spPr/>
        <p:txBody>
          <a:bodyPr/>
          <a:lstStyle/>
          <a:p>
            <a:r>
              <a:rPr lang="en-GB"/>
              <a:t>#universityofsurrey</a:t>
            </a:r>
          </a:p>
        </p:txBody>
      </p:sp>
      <p:sp>
        <p:nvSpPr>
          <p:cNvPr id="6" name="Slide Number Placeholder 5">
            <a:extLst>
              <a:ext uri="{FF2B5EF4-FFF2-40B4-BE49-F238E27FC236}">
                <a16:creationId xmlns:a16="http://schemas.microsoft.com/office/drawing/2014/main" id="{64A10C1E-2A0B-408E-8326-AE5B4AB29FAB}"/>
              </a:ext>
            </a:extLst>
          </p:cNvPr>
          <p:cNvSpPr>
            <a:spLocks noGrp="1"/>
          </p:cNvSpPr>
          <p:nvPr>
            <p:ph type="sldNum" sz="quarter" idx="12"/>
          </p:nvPr>
        </p:nvSpPr>
        <p:spPr/>
        <p:txBody>
          <a:bodyPr/>
          <a:lstStyle/>
          <a:p>
            <a:fld id="{8B7390FE-2CFA-49B8-AE66-DBE4BCCAD6D5}" type="slidenum">
              <a:rPr lang="en-GB" smtClean="0"/>
              <a:t>‹#›</a:t>
            </a:fld>
            <a:endParaRPr lang="en-GB"/>
          </a:p>
        </p:txBody>
      </p:sp>
    </p:spTree>
    <p:extLst>
      <p:ext uri="{BB962C8B-B14F-4D97-AF65-F5344CB8AC3E}">
        <p14:creationId xmlns:p14="http://schemas.microsoft.com/office/powerpoint/2010/main" val="1178482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29C414-DD76-43B1-A9C9-CB4E6B383CD8}" type="datetimeFigureOut">
              <a:rPr lang="en-GB" smtClean="0"/>
              <a:t>22/11/2023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88818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9C414-DD76-43B1-A9C9-CB4E6B383CD8}" type="datetimeFigureOut">
              <a:rPr lang="en-GB" smtClean="0"/>
              <a:t>22/11/2023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4235646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29C414-DD76-43B1-A9C9-CB4E6B383CD8}" type="datetimeFigureOut">
              <a:rPr lang="en-GB" smtClean="0"/>
              <a:t>22/11/2023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1783734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29C414-DD76-43B1-A9C9-CB4E6B383CD8}" type="datetimeFigureOut">
              <a:rPr lang="en-GB" smtClean="0"/>
              <a:t>22/11/2023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795160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29C414-DD76-43B1-A9C9-CB4E6B383CD8}" type="datetimeFigureOut">
              <a:rPr lang="en-GB" smtClean="0"/>
              <a:t>22/11/2023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9B6DD72-DCC7-4E73-A406-C44052A40BE1}"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272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629C414-DD76-43B1-A9C9-CB4E6B383CD8}" type="datetimeFigureOut">
              <a:rPr lang="en-GB" smtClean="0"/>
              <a:t>22/11/2023</a:t>
            </a:fld>
            <a:endParaRPr lang="en-GB"/>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9B6DD72-DCC7-4E73-A406-C44052A40BE1}" type="slidenum">
              <a:rPr lang="en-GB" smtClean="0"/>
              <a:t>‹#›</a:t>
            </a:fld>
            <a:endParaRPr lang="en-GB"/>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61206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FBD7CB-CF14-6807-7E0A-BD6B9815B5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3633AFE-BB0F-49EF-F4A5-D5E0B9B44F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8B62E41-8DE3-D9E7-CBEC-460080CB1C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A2637F-BCA3-0B47-92AB-28338F45D910}" type="datetimeFigureOut">
              <a:rPr lang="en-US" smtClean="0"/>
              <a:t>11/22/23</a:t>
            </a:fld>
            <a:endParaRPr lang="en-US"/>
          </a:p>
        </p:txBody>
      </p:sp>
      <p:sp>
        <p:nvSpPr>
          <p:cNvPr id="5" name="Footer Placeholder 4">
            <a:extLst>
              <a:ext uri="{FF2B5EF4-FFF2-40B4-BE49-F238E27FC236}">
                <a16:creationId xmlns:a16="http://schemas.microsoft.com/office/drawing/2014/main" id="{0979B890-97DE-96F2-3F4B-0FD876CE2E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66141F-0588-0901-B2E7-E7DE5E9783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3DDE54-A93F-264A-8772-B0E2E830415F}" type="slidenum">
              <a:rPr lang="en-US" smtClean="0"/>
              <a:t>‹#›</a:t>
            </a:fld>
            <a:endParaRPr lang="en-US"/>
          </a:p>
        </p:txBody>
      </p:sp>
    </p:spTree>
    <p:extLst>
      <p:ext uri="{BB962C8B-B14F-4D97-AF65-F5344CB8AC3E}">
        <p14:creationId xmlns:p14="http://schemas.microsoft.com/office/powerpoint/2010/main" val="137237213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 id="2147483720"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r.wikipedia.org/wiki/%DB%8C%D9%88%D9%86%DB%8C%D9%88%D8%B1%D8%B3%D9%B9%DB%8C_%D8%A2%D9%81_%D8%B3%D8%B1%DB%92" TargetMode="External"/><Relationship Id="rId5" Type="http://schemas.openxmlformats.org/officeDocument/2006/relationships/image" Target="../media/image23.png"/><Relationship Id="rId4" Type="http://schemas.openxmlformats.org/officeDocument/2006/relationships/hyperlink" Target="http://gloriacarrillo.com/e-mail-marketing-gratis-mailchim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4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joeappleton18/WEB-AND-DATABASE-SYSTEMS/blob/master/week-9/solutions/exercise_2_0/index.js" TargetMode="External"/><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840150AB-5744-4252-94ED-1C6B362178F3}"/>
              </a:ext>
            </a:extLst>
          </p:cNvPr>
          <p:cNvSpPr>
            <a:spLocks noGrp="1"/>
          </p:cNvSpPr>
          <p:nvPr>
            <p:ph type="ctrTitle"/>
          </p:nvPr>
        </p:nvSpPr>
        <p:spPr>
          <a:xfrm>
            <a:off x="613611" y="685892"/>
            <a:ext cx="4051335" cy="3794020"/>
          </a:xfrm>
        </p:spPr>
        <p:txBody>
          <a:bodyPr anchor="b">
            <a:normAutofit/>
          </a:bodyPr>
          <a:lstStyle/>
          <a:p>
            <a:r>
              <a:rPr lang="en-GB" sz="3000" b="0" i="0" dirty="0">
                <a:solidFill>
                  <a:srgbClr val="000000"/>
                </a:solidFill>
                <a:effectLst/>
                <a:latin typeface="system-ui"/>
              </a:rPr>
              <a:t>Tying everything together - the three tier architecture</a:t>
            </a:r>
            <a:endParaRPr lang="en-GB" sz="3000" dirty="0"/>
          </a:p>
        </p:txBody>
      </p:sp>
      <p:sp>
        <p:nvSpPr>
          <p:cNvPr id="3" name="Subtitle 2">
            <a:extLst>
              <a:ext uri="{FF2B5EF4-FFF2-40B4-BE49-F238E27FC236}">
                <a16:creationId xmlns:a16="http://schemas.microsoft.com/office/drawing/2014/main" id="{BD1323D4-997E-4EAA-B36B-836E7D2C1587}"/>
              </a:ext>
            </a:extLst>
          </p:cNvPr>
          <p:cNvSpPr>
            <a:spLocks noGrp="1"/>
          </p:cNvSpPr>
          <p:nvPr>
            <p:ph type="subTitle" idx="1"/>
          </p:nvPr>
        </p:nvSpPr>
        <p:spPr>
          <a:xfrm>
            <a:off x="613611" y="4684242"/>
            <a:ext cx="3566407" cy="1322274"/>
          </a:xfrm>
        </p:spPr>
        <p:txBody>
          <a:bodyPr anchor="t">
            <a:normAutofit/>
          </a:bodyPr>
          <a:lstStyle/>
          <a:p>
            <a:pPr algn="r"/>
            <a:r>
              <a:rPr lang="en-GB" sz="2400" dirty="0"/>
              <a:t>Lecture 10</a:t>
            </a:r>
          </a:p>
          <a:p>
            <a:pPr algn="r"/>
            <a:r>
              <a:rPr lang="en-GB" sz="2400" dirty="0"/>
              <a:t>Joe Appleton</a:t>
            </a:r>
          </a:p>
          <a:p>
            <a:pPr algn="r"/>
            <a:r>
              <a:rPr lang="en-GB" sz="2400" dirty="0"/>
              <a:t>CSEE</a:t>
            </a:r>
          </a:p>
        </p:txBody>
      </p:sp>
      <p:cxnSp>
        <p:nvCxnSpPr>
          <p:cNvPr id="13" name="Straight Connector 12">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5557" y="4593863"/>
            <a:ext cx="2926080" cy="0"/>
          </a:xfrm>
          <a:prstGeom prst="line">
            <a:avLst/>
          </a:prstGeom>
          <a:ln w="19050">
            <a:solidFill>
              <a:srgbClr val="0DC3ED"/>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1129017-A356-4616-AAF6-36D1DCAB888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8293" r="9317"/>
          <a:stretch/>
        </p:blipFill>
        <p:spPr>
          <a:xfrm>
            <a:off x="5259646" y="575041"/>
            <a:ext cx="6337654" cy="5769196"/>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234105BF-8A99-4182-B3F9-5E50E7576C8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62215" y="382388"/>
            <a:ext cx="1029452" cy="1288530"/>
          </a:xfrm>
          <a:prstGeom prst="rect">
            <a:avLst/>
          </a:prstGeom>
        </p:spPr>
      </p:pic>
      <p:pic>
        <p:nvPicPr>
          <p:cNvPr id="10" name="Picture 9">
            <a:extLst>
              <a:ext uri="{FF2B5EF4-FFF2-40B4-BE49-F238E27FC236}">
                <a16:creationId xmlns:a16="http://schemas.microsoft.com/office/drawing/2014/main" id="{01C598E8-7527-0BFD-6AEE-7EC72DD3547D}"/>
              </a:ext>
            </a:extLst>
          </p:cNvPr>
          <p:cNvPicPr>
            <a:picLocks noChangeAspect="1"/>
          </p:cNvPicPr>
          <p:nvPr/>
        </p:nvPicPr>
        <p:blipFill>
          <a:blip r:embed="rId7"/>
          <a:stretch>
            <a:fillRect/>
          </a:stretch>
        </p:blipFill>
        <p:spPr>
          <a:xfrm>
            <a:off x="1750608" y="382388"/>
            <a:ext cx="2417661" cy="1105836"/>
          </a:xfrm>
          <a:prstGeom prst="rect">
            <a:avLst/>
          </a:prstGeom>
        </p:spPr>
      </p:pic>
      <p:sp>
        <p:nvSpPr>
          <p:cNvPr id="4" name="TextBox 3">
            <a:extLst>
              <a:ext uri="{FF2B5EF4-FFF2-40B4-BE49-F238E27FC236}">
                <a16:creationId xmlns:a16="http://schemas.microsoft.com/office/drawing/2014/main" id="{6DD8F8FC-3209-3DED-5193-F4DE87954C77}"/>
              </a:ext>
            </a:extLst>
          </p:cNvPr>
          <p:cNvSpPr txBox="1"/>
          <p:nvPr/>
        </p:nvSpPr>
        <p:spPr>
          <a:xfrm>
            <a:off x="2623457" y="408214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05754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769122" y="456370"/>
            <a:ext cx="8595361" cy="654267"/>
          </a:xfrm>
        </p:spPr>
        <p:txBody>
          <a:bodyPr/>
          <a:lstStyle/>
          <a:p>
            <a:r>
              <a:rPr lang="en-US" sz="4000" b="1" dirty="0"/>
              <a:t>Data Layer (Database) </a:t>
            </a:r>
          </a:p>
        </p:txBody>
      </p:sp>
      <p:sp>
        <p:nvSpPr>
          <p:cNvPr id="3" name="TextBox 2">
            <a:extLst>
              <a:ext uri="{FF2B5EF4-FFF2-40B4-BE49-F238E27FC236}">
                <a16:creationId xmlns:a16="http://schemas.microsoft.com/office/drawing/2014/main" id="{70875EB7-4DB2-F78D-D52F-1AA279B61921}"/>
              </a:ext>
            </a:extLst>
          </p:cNvPr>
          <p:cNvSpPr txBox="1"/>
          <p:nvPr/>
        </p:nvSpPr>
        <p:spPr>
          <a:xfrm>
            <a:off x="769122" y="1486328"/>
            <a:ext cx="9182100"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manages the storage of structured data in a database system. </a:t>
            </a:r>
          </a:p>
          <a:p>
            <a:pPr marL="457200" indent="-457200">
              <a:buFont typeface="Arial" panose="020B0604020202020204" pitchFamily="34" charset="0"/>
              <a:buChar char="•"/>
            </a:pPr>
            <a:r>
              <a:rPr lang="en-US" sz="2800" dirty="0"/>
              <a:t>ensures efficient and secure access to stored information.</a:t>
            </a:r>
          </a:p>
          <a:p>
            <a:pPr marL="457200" indent="-457200">
              <a:buFont typeface="Arial" panose="020B0604020202020204" pitchFamily="34" charset="0"/>
              <a:buChar char="•"/>
            </a:pPr>
            <a:r>
              <a:rPr lang="en-US" sz="2800" dirty="0"/>
              <a:t>handle tasks such as data organization, indexing, and ensuring data integrity.</a:t>
            </a:r>
          </a:p>
          <a:p>
            <a:pPr marL="457200" indent="-457200">
              <a:buFont typeface="Arial" panose="020B0604020202020204" pitchFamily="34" charset="0"/>
              <a:buChar char="•"/>
            </a:pPr>
            <a:r>
              <a:rPr lang="en-US" sz="2800" dirty="0"/>
              <a:t>examples: MySQL, PostgreSQL, MongoDB.</a:t>
            </a:r>
          </a:p>
        </p:txBody>
      </p:sp>
    </p:spTree>
    <p:extLst>
      <p:ext uri="{BB962C8B-B14F-4D97-AF65-F5344CB8AC3E}">
        <p14:creationId xmlns:p14="http://schemas.microsoft.com/office/powerpoint/2010/main" val="3607693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769122" y="456370"/>
            <a:ext cx="8595361" cy="654267"/>
          </a:xfrm>
        </p:spPr>
        <p:txBody>
          <a:bodyPr/>
          <a:lstStyle/>
          <a:p>
            <a:r>
              <a:rPr lang="en-US" sz="4000" b="1" dirty="0"/>
              <a:t>Possible Drawbacks of a 3-Tier Architecture </a:t>
            </a:r>
          </a:p>
        </p:txBody>
      </p:sp>
      <p:sp>
        <p:nvSpPr>
          <p:cNvPr id="3" name="TextBox 2">
            <a:extLst>
              <a:ext uri="{FF2B5EF4-FFF2-40B4-BE49-F238E27FC236}">
                <a16:creationId xmlns:a16="http://schemas.microsoft.com/office/drawing/2014/main" id="{70875EB7-4DB2-F78D-D52F-1AA279B61921}"/>
              </a:ext>
            </a:extLst>
          </p:cNvPr>
          <p:cNvSpPr txBox="1"/>
          <p:nvPr/>
        </p:nvSpPr>
        <p:spPr>
          <a:xfrm>
            <a:off x="769122" y="2267164"/>
            <a:ext cx="9182100"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Single point of failure.</a:t>
            </a:r>
          </a:p>
          <a:p>
            <a:pPr marL="457200" indent="-457200">
              <a:buFont typeface="Arial" panose="020B0604020202020204" pitchFamily="34" charset="0"/>
              <a:buChar char="•"/>
            </a:pPr>
            <a:r>
              <a:rPr lang="en-US" sz="2800" dirty="0"/>
              <a:t>The communication between layers involves passing data back and forth. This can lead to increased overhead, especially if not managed efficiently. </a:t>
            </a:r>
          </a:p>
          <a:p>
            <a:pPr marL="457200" indent="-457200">
              <a:buFont typeface="Arial" panose="020B0604020202020204" pitchFamily="34" charset="0"/>
              <a:buChar char="•"/>
            </a:pPr>
            <a:r>
              <a:rPr lang="en-US" sz="2800" dirty="0"/>
              <a:t>Developing a three-tier architecture can sometimes take more time compared to a simple HTML/CSS application.</a:t>
            </a:r>
          </a:p>
          <a:p>
            <a:pPr marL="457200" indent="-457200">
              <a:buFont typeface="Arial" panose="020B0604020202020204" pitchFamily="34" charset="0"/>
              <a:buChar char="•"/>
            </a:pPr>
            <a:r>
              <a:rPr lang="en-US" sz="2800" dirty="0"/>
              <a:t>Changes in one layer may require corresponding adjustments in other layers</a:t>
            </a:r>
          </a:p>
        </p:txBody>
      </p:sp>
    </p:spTree>
    <p:extLst>
      <p:ext uri="{BB962C8B-B14F-4D97-AF65-F5344CB8AC3E}">
        <p14:creationId xmlns:p14="http://schemas.microsoft.com/office/powerpoint/2010/main" val="1270597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769122" y="456370"/>
            <a:ext cx="8595361" cy="654267"/>
          </a:xfrm>
        </p:spPr>
        <p:txBody>
          <a:bodyPr/>
          <a:lstStyle/>
          <a:p>
            <a:r>
              <a:rPr lang="en-US" sz="4000" b="1" dirty="0"/>
              <a:t>Wider Architectures </a:t>
            </a:r>
          </a:p>
        </p:txBody>
      </p:sp>
      <p:sp>
        <p:nvSpPr>
          <p:cNvPr id="3" name="TextBox 2">
            <a:extLst>
              <a:ext uri="{FF2B5EF4-FFF2-40B4-BE49-F238E27FC236}">
                <a16:creationId xmlns:a16="http://schemas.microsoft.com/office/drawing/2014/main" id="{70875EB7-4DB2-F78D-D52F-1AA279B61921}"/>
              </a:ext>
            </a:extLst>
          </p:cNvPr>
          <p:cNvSpPr txBox="1"/>
          <p:nvPr/>
        </p:nvSpPr>
        <p:spPr>
          <a:xfrm>
            <a:off x="851315" y="1506877"/>
            <a:ext cx="9182100" cy="954107"/>
          </a:xfrm>
          <a:prstGeom prst="rect">
            <a:avLst/>
          </a:prstGeom>
          <a:noFill/>
        </p:spPr>
        <p:txBody>
          <a:bodyPr wrap="square" rtlCol="0">
            <a:spAutoFit/>
          </a:bodyPr>
          <a:lstStyle/>
          <a:p>
            <a:pPr marL="457200" indent="-457200">
              <a:buFont typeface="Arial" panose="020B0604020202020204" pitchFamily="34" charset="0"/>
              <a:buChar char="•"/>
            </a:pPr>
            <a:r>
              <a:rPr lang="en-GB" sz="2800" b="1" i="0" dirty="0">
                <a:effectLst/>
                <a:latin typeface="Söhne"/>
              </a:rPr>
              <a:t>Microservices Architecture:</a:t>
            </a:r>
          </a:p>
          <a:p>
            <a:pPr marL="457200" indent="-457200">
              <a:buFont typeface="Arial" panose="020B0604020202020204" pitchFamily="34" charset="0"/>
              <a:buChar char="•"/>
            </a:pPr>
            <a:r>
              <a:rPr lang="en-GB" sz="2800" b="1" i="0" dirty="0">
                <a:effectLst/>
                <a:latin typeface="Söhne"/>
              </a:rPr>
              <a:t>Serverless Architecture</a:t>
            </a:r>
          </a:p>
        </p:txBody>
      </p:sp>
    </p:spTree>
    <p:extLst>
      <p:ext uri="{BB962C8B-B14F-4D97-AF65-F5344CB8AC3E}">
        <p14:creationId xmlns:p14="http://schemas.microsoft.com/office/powerpoint/2010/main" val="751867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690526" y="2017888"/>
            <a:ext cx="9460693" cy="1411112"/>
          </a:xfrm>
        </p:spPr>
        <p:txBody>
          <a:bodyPr/>
          <a:lstStyle/>
          <a:p>
            <a:r>
              <a:rPr lang="en-US" dirty="0"/>
              <a:t>Storing User Data </a:t>
            </a:r>
          </a:p>
        </p:txBody>
      </p:sp>
    </p:spTree>
    <p:extLst>
      <p:ext uri="{BB962C8B-B14F-4D97-AF65-F5344CB8AC3E}">
        <p14:creationId xmlns:p14="http://schemas.microsoft.com/office/powerpoint/2010/main" val="2417425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90928" y="110681"/>
            <a:ext cx="10515600" cy="1325563"/>
          </a:xfrm>
        </p:spPr>
        <p:txBody>
          <a:bodyPr>
            <a:normAutofit/>
          </a:bodyPr>
          <a:lstStyle/>
          <a:p>
            <a:pPr eaLnBrk="1" hangingPunct="1"/>
            <a:r>
              <a:rPr lang="en-US" sz="3600" b="1" dirty="0">
                <a:solidFill>
                  <a:srgbClr val="212911"/>
                </a:solidFill>
              </a:rPr>
              <a:t>Data Protection Act 1998  The eight principles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3" y="1555400"/>
            <a:ext cx="8066087" cy="452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34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1938" y="0"/>
            <a:ext cx="91360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1524001" y="-17463"/>
            <a:ext cx="3419475" cy="3201988"/>
          </a:xfrm>
          <a:prstGeom prst="rect">
            <a:avLst/>
          </a:prstGeom>
          <a:solidFill>
            <a:schemeClr val="bg1"/>
          </a:solidFill>
        </p:spPr>
        <p:txBody>
          <a:bodyPr anchor="ctr">
            <a:spAutoFit/>
          </a:bodyPr>
          <a:lstStyle/>
          <a:p>
            <a:pPr eaLnBrk="0" fontAlgn="base" hangingPunct="0">
              <a:spcBef>
                <a:spcPct val="0"/>
              </a:spcBef>
              <a:spcAft>
                <a:spcPct val="0"/>
              </a:spcAft>
              <a:defRPr/>
            </a:pPr>
            <a:r>
              <a:rPr lang="en-GB" sz="2800" dirty="0">
                <a:solidFill>
                  <a:srgbClr val="26BCD7"/>
                </a:solidFill>
                <a:latin typeface="Arial" charset="0"/>
              </a:rPr>
              <a:t>I </a:t>
            </a:r>
            <a:r>
              <a:rPr lang="en-GB" sz="2800" dirty="0">
                <a:solidFill>
                  <a:srgbClr val="333399">
                    <a:lumMod val="75000"/>
                  </a:srgbClr>
                </a:solidFill>
                <a:latin typeface="Arial" charset="0"/>
              </a:rPr>
              <a:t>British Pregnancy Advice Service</a:t>
            </a:r>
          </a:p>
          <a:p>
            <a:pPr eaLnBrk="0" fontAlgn="base" hangingPunct="0">
              <a:spcBef>
                <a:spcPct val="0"/>
              </a:spcBef>
              <a:spcAft>
                <a:spcPct val="0"/>
              </a:spcAft>
              <a:defRPr/>
            </a:pPr>
            <a:r>
              <a:rPr lang="en-GB" b="1" dirty="0">
                <a:solidFill>
                  <a:srgbClr val="333399">
                    <a:lumMod val="75000"/>
                  </a:srgbClr>
                </a:solidFill>
                <a:latin typeface="Arial" charset="0"/>
              </a:rPr>
              <a:t>Date: 7 March 2014</a:t>
            </a:r>
          </a:p>
          <a:p>
            <a:pPr eaLnBrk="0" fontAlgn="base" hangingPunct="0">
              <a:spcBef>
                <a:spcPct val="0"/>
              </a:spcBef>
              <a:spcAft>
                <a:spcPct val="0"/>
              </a:spcAft>
              <a:defRPr/>
            </a:pPr>
            <a:endParaRPr lang="en-GB" b="1" dirty="0">
              <a:solidFill>
                <a:srgbClr val="333399">
                  <a:lumMod val="75000"/>
                </a:srgbClr>
              </a:solidFill>
              <a:latin typeface="Arial" charset="0"/>
            </a:endParaRPr>
          </a:p>
          <a:p>
            <a:pPr eaLnBrk="0" fontAlgn="base" hangingPunct="0">
              <a:spcBef>
                <a:spcPct val="0"/>
              </a:spcBef>
              <a:spcAft>
                <a:spcPct val="0"/>
              </a:spcAft>
              <a:defRPr/>
            </a:pPr>
            <a:r>
              <a:rPr lang="en-GB" sz="1600" b="1" dirty="0">
                <a:solidFill>
                  <a:srgbClr val="000000"/>
                </a:solidFill>
                <a:latin typeface="Arial" panose="020B0604020202020204" pitchFamily="34" charset="0"/>
                <a:cs typeface="Arial" panose="020B0604020202020204" pitchFamily="34" charset="0"/>
              </a:rPr>
              <a:t>British Pregnancy Advice Service fined £200,000. Hacker threatened to publish thousands of names of people who sought advice on abortion, pregnancy and contraception.</a:t>
            </a:r>
            <a:endParaRPr lang="en-GB" sz="1600" b="1" dirty="0">
              <a:solidFill>
                <a:srgbClr val="333399">
                  <a:lumMod val="75000"/>
                </a:srgbClr>
              </a:solidFill>
              <a:latin typeface="Arial" panose="020B0604020202020204" pitchFamily="34" charset="0"/>
              <a:cs typeface="Arial" panose="020B0604020202020204" pitchFamily="34" charset="0"/>
            </a:endParaRPr>
          </a:p>
          <a:p>
            <a:pPr eaLnBrk="0" fontAlgn="base" hangingPunct="0">
              <a:spcBef>
                <a:spcPct val="0"/>
              </a:spcBef>
              <a:spcAft>
                <a:spcPct val="0"/>
              </a:spcAft>
              <a:defRPr/>
            </a:pPr>
            <a:endParaRPr lang="en-GB" sz="1400" b="1" dirty="0">
              <a:solidFill>
                <a:srgbClr val="333399">
                  <a:lumMod val="75000"/>
                </a:srgbClr>
              </a:solidFill>
              <a:latin typeface="Arial" charset="0"/>
            </a:endParaRPr>
          </a:p>
        </p:txBody>
      </p:sp>
      <p:sp>
        <p:nvSpPr>
          <p:cNvPr id="37892" name="Rectangle 1"/>
          <p:cNvSpPr>
            <a:spLocks noChangeArrowheads="1"/>
          </p:cNvSpPr>
          <p:nvPr/>
        </p:nvSpPr>
        <p:spPr bwMode="auto">
          <a:xfrm>
            <a:off x="1524001" y="5157789"/>
            <a:ext cx="3419475" cy="922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110000"/>
              </a:lnSpc>
              <a:defRPr sz="2000">
                <a:solidFill>
                  <a:srgbClr val="54534A"/>
                </a:solidFill>
                <a:latin typeface="Verdana" pitchFamily="34" charset="0"/>
                <a:ea typeface="ＭＳ Ｐゴシック" pitchFamily="34" charset="-128"/>
              </a:defRPr>
            </a:lvl1pPr>
            <a:lvl2pPr marL="742950" indent="-285750" algn="l">
              <a:spcBef>
                <a:spcPct val="20000"/>
              </a:spcBef>
              <a:buChar char="–"/>
              <a:defRPr sz="2400">
                <a:solidFill>
                  <a:srgbClr val="54534A"/>
                </a:solidFill>
                <a:latin typeface="Verdana" pitchFamily="34" charset="0"/>
                <a:ea typeface="ＭＳ Ｐゴシック" pitchFamily="34" charset="-128"/>
              </a:defRPr>
            </a:lvl2pPr>
            <a:lvl3pPr marL="1143000" indent="-228600" algn="l">
              <a:spcBef>
                <a:spcPct val="20000"/>
              </a:spcBef>
              <a:buChar char="•"/>
              <a:defRPr sz="2400">
                <a:solidFill>
                  <a:srgbClr val="54534A"/>
                </a:solidFill>
                <a:latin typeface="Verdana" pitchFamily="34" charset="0"/>
                <a:ea typeface="ＭＳ Ｐゴシック" pitchFamily="34" charset="-128"/>
              </a:defRPr>
            </a:lvl3pPr>
            <a:lvl4pPr marL="1600200" indent="-228600" algn="l">
              <a:spcBef>
                <a:spcPct val="20000"/>
              </a:spcBef>
              <a:buChar char="–"/>
              <a:defRPr>
                <a:solidFill>
                  <a:srgbClr val="54534A"/>
                </a:solidFill>
                <a:latin typeface="Verdana" pitchFamily="34" charset="0"/>
                <a:ea typeface="ＭＳ Ｐゴシック" pitchFamily="34" charset="-128"/>
              </a:defRPr>
            </a:lvl4pPr>
            <a:lvl5pPr marL="2057400" indent="-228600" algn="l">
              <a:spcBef>
                <a:spcPct val="20000"/>
              </a:spcBef>
              <a:buChar char="»"/>
              <a:defRPr>
                <a:solidFill>
                  <a:srgbClr val="54534A"/>
                </a:solidFill>
                <a:latin typeface="Verdana" pitchFamily="34" charset="0"/>
                <a:ea typeface="ＭＳ Ｐゴシック" pitchFamily="34" charset="-128"/>
              </a:defRPr>
            </a:lvl5pPr>
            <a:lvl6pPr marL="2514600" indent="-228600" eaLnBrk="0" fontAlgn="base" hangingPunct="0">
              <a:spcBef>
                <a:spcPct val="20000"/>
              </a:spcBef>
              <a:spcAft>
                <a:spcPct val="0"/>
              </a:spcAft>
              <a:buChar char="»"/>
              <a:defRPr>
                <a:solidFill>
                  <a:srgbClr val="54534A"/>
                </a:solidFill>
                <a:latin typeface="Verdana" pitchFamily="34" charset="0"/>
                <a:ea typeface="ＭＳ Ｐゴシック" pitchFamily="34" charset="-128"/>
              </a:defRPr>
            </a:lvl6pPr>
            <a:lvl7pPr marL="2971800" indent="-228600" eaLnBrk="0" fontAlgn="base" hangingPunct="0">
              <a:spcBef>
                <a:spcPct val="20000"/>
              </a:spcBef>
              <a:spcAft>
                <a:spcPct val="0"/>
              </a:spcAft>
              <a:buChar char="»"/>
              <a:defRPr>
                <a:solidFill>
                  <a:srgbClr val="54534A"/>
                </a:solidFill>
                <a:latin typeface="Verdana" pitchFamily="34" charset="0"/>
                <a:ea typeface="ＭＳ Ｐゴシック" pitchFamily="34" charset="-128"/>
              </a:defRPr>
            </a:lvl7pPr>
            <a:lvl8pPr marL="3429000" indent="-228600" eaLnBrk="0" fontAlgn="base" hangingPunct="0">
              <a:spcBef>
                <a:spcPct val="20000"/>
              </a:spcBef>
              <a:spcAft>
                <a:spcPct val="0"/>
              </a:spcAft>
              <a:buChar char="»"/>
              <a:defRPr>
                <a:solidFill>
                  <a:srgbClr val="54534A"/>
                </a:solidFill>
                <a:latin typeface="Verdana" pitchFamily="34" charset="0"/>
                <a:ea typeface="ＭＳ Ｐゴシック" pitchFamily="34" charset="-128"/>
              </a:defRPr>
            </a:lvl8pPr>
            <a:lvl9pPr marL="3886200" indent="-228600" eaLnBrk="0" fontAlgn="base" hangingPunct="0">
              <a:spcBef>
                <a:spcPct val="20000"/>
              </a:spcBef>
              <a:spcAft>
                <a:spcPct val="0"/>
              </a:spcAft>
              <a:buChar char="»"/>
              <a:defRPr>
                <a:solidFill>
                  <a:srgbClr val="54534A"/>
                </a:solidFill>
                <a:latin typeface="Verdana" pitchFamily="34" charset="0"/>
                <a:ea typeface="ＭＳ Ｐゴシック" pitchFamily="34" charset="-128"/>
              </a:defRPr>
            </a:lvl9pPr>
          </a:lstStyle>
          <a:p>
            <a:pPr eaLnBrk="0" fontAlgn="base" hangingPunct="0">
              <a:lnSpc>
                <a:spcPct val="100000"/>
              </a:lnSpc>
              <a:spcBef>
                <a:spcPct val="0"/>
              </a:spcBef>
              <a:spcAft>
                <a:spcPct val="0"/>
              </a:spcAft>
            </a:pPr>
            <a:r>
              <a:rPr lang="en-GB" altLang="en-US" sz="1800" b="1"/>
              <a:t>Abortion provider BPAS fined £200,000 for data breach</a:t>
            </a:r>
            <a:endParaRPr lang="en-GB" altLang="en-US" sz="1800">
              <a:solidFill>
                <a:srgbClr val="000000"/>
              </a:solidFill>
              <a:latin typeface="Arial" charset="0"/>
            </a:endParaRPr>
          </a:p>
        </p:txBody>
      </p:sp>
      <p:pic>
        <p:nvPicPr>
          <p:cNvPr id="3789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5675" y="3429000"/>
            <a:ext cx="2717800" cy="1728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3686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684710" y="0"/>
            <a:ext cx="9515309" cy="1063699"/>
          </a:xfrm>
        </p:spPr>
        <p:txBody>
          <a:bodyPr/>
          <a:lstStyle/>
          <a:p>
            <a:br>
              <a:rPr lang="en-US" sz="4000" b="1" dirty="0"/>
            </a:br>
            <a:r>
              <a:rPr lang="en-US" sz="4000" b="1" dirty="0"/>
              <a:t>The General Data Protection Regulation (GDPR)</a:t>
            </a:r>
          </a:p>
        </p:txBody>
      </p:sp>
      <p:sp>
        <p:nvSpPr>
          <p:cNvPr id="3" name="TextBox 2">
            <a:extLst>
              <a:ext uri="{FF2B5EF4-FFF2-40B4-BE49-F238E27FC236}">
                <a16:creationId xmlns:a16="http://schemas.microsoft.com/office/drawing/2014/main" id="{70875EB7-4DB2-F78D-D52F-1AA279B61921}"/>
              </a:ext>
            </a:extLst>
          </p:cNvPr>
          <p:cNvSpPr txBox="1"/>
          <p:nvPr/>
        </p:nvSpPr>
        <p:spPr>
          <a:xfrm>
            <a:off x="851314" y="1887021"/>
            <a:ext cx="9182100" cy="954107"/>
          </a:xfrm>
          <a:prstGeom prst="rect">
            <a:avLst/>
          </a:prstGeom>
          <a:noFill/>
        </p:spPr>
        <p:txBody>
          <a:bodyPr wrap="square" rtlCol="0">
            <a:spAutoFit/>
          </a:bodyPr>
          <a:lstStyle/>
          <a:p>
            <a:endParaRPr lang="en-GB" sz="2800" b="1" dirty="0">
              <a:latin typeface="Söhne"/>
            </a:endParaRPr>
          </a:p>
          <a:p>
            <a:pPr marL="457200" indent="-457200">
              <a:buFont typeface="Arial" panose="020B0604020202020204" pitchFamily="34" charset="0"/>
              <a:buChar char="•"/>
            </a:pPr>
            <a:endParaRPr lang="en-GB" sz="2800" b="1" i="0" dirty="0">
              <a:effectLst/>
              <a:latin typeface="Söhne"/>
            </a:endParaRPr>
          </a:p>
        </p:txBody>
      </p:sp>
    </p:spTree>
    <p:extLst>
      <p:ext uri="{BB962C8B-B14F-4D97-AF65-F5344CB8AC3E}">
        <p14:creationId xmlns:p14="http://schemas.microsoft.com/office/powerpoint/2010/main" val="63747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6622-E8AD-163C-93D8-A04B342663A0}"/>
              </a:ext>
            </a:extLst>
          </p:cNvPr>
          <p:cNvSpPr>
            <a:spLocks noGrp="1"/>
          </p:cNvSpPr>
          <p:nvPr>
            <p:ph type="ctrTitle"/>
          </p:nvPr>
        </p:nvSpPr>
        <p:spPr>
          <a:xfrm>
            <a:off x="769122" y="456370"/>
            <a:ext cx="8595361" cy="654267"/>
          </a:xfrm>
        </p:spPr>
        <p:txBody>
          <a:bodyPr/>
          <a:lstStyle/>
          <a:p>
            <a:r>
              <a:rPr lang="en-US" sz="2800" b="1" dirty="0">
                <a:latin typeface="Calibri" panose="020F0502020204030204" pitchFamily="34" charset="0"/>
                <a:ea typeface="Tahoma" panose="020B0604030504040204" pitchFamily="34" charset="0"/>
                <a:cs typeface="Calibri" panose="020F0502020204030204" pitchFamily="34" charset="0"/>
              </a:rPr>
              <a:t>Last Week WE</a:t>
            </a:r>
            <a:endParaRPr lang="en-US" sz="2400" b="1" dirty="0"/>
          </a:p>
        </p:txBody>
      </p:sp>
      <p:sp>
        <p:nvSpPr>
          <p:cNvPr id="12" name="object 3">
            <a:extLst>
              <a:ext uri="{FF2B5EF4-FFF2-40B4-BE49-F238E27FC236}">
                <a16:creationId xmlns:a16="http://schemas.microsoft.com/office/drawing/2014/main" id="{276B48DA-A7DC-80B7-F32F-FDF2D52DC112}"/>
              </a:ext>
            </a:extLst>
          </p:cNvPr>
          <p:cNvSpPr txBox="1"/>
          <p:nvPr/>
        </p:nvSpPr>
        <p:spPr>
          <a:xfrm>
            <a:off x="587564" y="1249880"/>
            <a:ext cx="10652443" cy="5120632"/>
          </a:xfrm>
          <a:prstGeom prst="rect">
            <a:avLst/>
          </a:prstGeom>
        </p:spPr>
        <p:txBody>
          <a:bodyPr vert="horz" wrap="square" lIns="0" tIns="110489" rIns="0" bIns="0" rtlCol="0">
            <a:spAutoFit/>
          </a:bodyPr>
          <a:lstStyle/>
          <a:p>
            <a:pPr algn="l">
              <a:buFont typeface="Arial" panose="020B0604020202020204" pitchFamily="34" charset="0"/>
              <a:buChar char="•"/>
            </a:pPr>
            <a:r>
              <a:rPr lang="en-GB" sz="3200" b="0" i="0" dirty="0">
                <a:solidFill>
                  <a:srgbClr val="494C4E"/>
                </a:solidFill>
                <a:effectLst/>
                <a:latin typeface="Lato" panose="020F0502020204030203" pitchFamily="34" charset="0"/>
              </a:rPr>
              <a:t> Considered the role of a web framework in the development of a web application</a:t>
            </a:r>
          </a:p>
          <a:p>
            <a:pPr algn="l">
              <a:buFont typeface="Arial" panose="020B0604020202020204" pitchFamily="34" charset="0"/>
              <a:buChar char="•"/>
            </a:pPr>
            <a:r>
              <a:rPr lang="en-GB" sz="3200" b="0" i="0" dirty="0">
                <a:solidFill>
                  <a:srgbClr val="494C4E"/>
                </a:solidFill>
                <a:effectLst/>
                <a:latin typeface="Lato" panose="020F0502020204030203" pitchFamily="34" charset="0"/>
              </a:rPr>
              <a:t> Considered the role of a web server in the development of a web application</a:t>
            </a:r>
          </a:p>
          <a:p>
            <a:pPr algn="l">
              <a:buFont typeface="Arial" panose="020B0604020202020204" pitchFamily="34" charset="0"/>
              <a:buChar char="•"/>
            </a:pPr>
            <a:r>
              <a:rPr lang="en-GB" sz="3200" b="0" i="0" dirty="0">
                <a:solidFill>
                  <a:srgbClr val="494C4E"/>
                </a:solidFill>
                <a:effectLst/>
                <a:latin typeface="Lato" panose="020F0502020204030203" pitchFamily="34" charset="0"/>
              </a:rPr>
              <a:t> Used the Express framework to create a web application</a:t>
            </a:r>
          </a:p>
          <a:p>
            <a:pPr algn="l">
              <a:buFont typeface="Arial" panose="020B0604020202020204" pitchFamily="34" charset="0"/>
              <a:buChar char="•"/>
            </a:pPr>
            <a:r>
              <a:rPr lang="en-GB" sz="3200" dirty="0">
                <a:solidFill>
                  <a:srgbClr val="494C4E"/>
                </a:solidFill>
                <a:latin typeface="Lato" panose="020F0502020204030203" pitchFamily="34" charset="0"/>
              </a:rPr>
              <a:t> </a:t>
            </a:r>
            <a:r>
              <a:rPr lang="en-GB" sz="3200" b="0" i="0" dirty="0">
                <a:solidFill>
                  <a:srgbClr val="494C4E"/>
                </a:solidFill>
                <a:effectLst/>
                <a:latin typeface="Lato" panose="020F0502020204030203" pitchFamily="34" charset="0"/>
              </a:rPr>
              <a:t>Use middleware in a web application</a:t>
            </a:r>
          </a:p>
          <a:p>
            <a:pPr algn="l">
              <a:buFont typeface="Arial" panose="020B0604020202020204" pitchFamily="34" charset="0"/>
              <a:buChar char="•"/>
            </a:pPr>
            <a:r>
              <a:rPr lang="en-GB" sz="3200" b="0" i="0" dirty="0">
                <a:solidFill>
                  <a:srgbClr val="494C4E"/>
                </a:solidFill>
                <a:effectLst/>
                <a:latin typeface="Lato" panose="020F0502020204030203" pitchFamily="34" charset="0"/>
              </a:rPr>
              <a:t> Understand how to use `</a:t>
            </a:r>
            <a:r>
              <a:rPr lang="en-GB" sz="3200" b="0" i="0" dirty="0" err="1">
                <a:solidFill>
                  <a:srgbClr val="494C4E"/>
                </a:solidFill>
                <a:effectLst/>
                <a:latin typeface="Lato" panose="020F0502020204030203" pitchFamily="34" charset="0"/>
              </a:rPr>
              <a:t>ejs</a:t>
            </a:r>
            <a:r>
              <a:rPr lang="en-GB" sz="3200" b="0" i="0" dirty="0">
                <a:solidFill>
                  <a:srgbClr val="494C4E"/>
                </a:solidFill>
                <a:effectLst/>
                <a:latin typeface="Lato" panose="020F0502020204030203" pitchFamily="34" charset="0"/>
              </a:rPr>
              <a:t>` templates to create dynamic web pages.</a:t>
            </a:r>
          </a:p>
          <a:p>
            <a:pPr algn="l">
              <a:buFont typeface="Arial" panose="020B0604020202020204" pitchFamily="34" charset="0"/>
              <a:buChar char="•"/>
            </a:pPr>
            <a:r>
              <a:rPr lang="en-GB" sz="3200" dirty="0">
                <a:solidFill>
                  <a:srgbClr val="494C4E"/>
                </a:solidFill>
                <a:latin typeface="Lato" panose="020F0502020204030203" pitchFamily="34" charset="0"/>
              </a:rPr>
              <a:t> Used `</a:t>
            </a:r>
            <a:r>
              <a:rPr lang="en-GB" sz="3200" dirty="0" err="1">
                <a:solidFill>
                  <a:srgbClr val="494C4E"/>
                </a:solidFill>
                <a:latin typeface="Lato" panose="020F0502020204030203" pitchFamily="34" charset="0"/>
              </a:rPr>
              <a:t>npm</a:t>
            </a:r>
            <a:r>
              <a:rPr lang="en-GB" sz="3200" dirty="0">
                <a:solidFill>
                  <a:srgbClr val="494C4E"/>
                </a:solidFill>
                <a:latin typeface="Lato" panose="020F0502020204030203" pitchFamily="34" charset="0"/>
              </a:rPr>
              <a:t>` to manage all of this.</a:t>
            </a:r>
            <a:endParaRPr lang="en-GB" sz="3200" b="0" i="0" dirty="0">
              <a:solidFill>
                <a:srgbClr val="494C4E"/>
              </a:solidFill>
              <a:effectLst/>
              <a:latin typeface="Lato" panose="020F0502020204030203" pitchFamily="34" charset="0"/>
            </a:endParaRPr>
          </a:p>
          <a:p>
            <a:pPr marL="12700">
              <a:spcBef>
                <a:spcPts val="869"/>
              </a:spcBef>
              <a:tabLst>
                <a:tab pos="354965" algn="l"/>
                <a:tab pos="355600" algn="l"/>
              </a:tabLst>
            </a:pPr>
            <a:endParaRPr lang="en-GB" sz="3000" dirty="0">
              <a:solidFill>
                <a:srgbClr val="404040"/>
              </a:solidFill>
              <a:cs typeface="Calibri"/>
            </a:endParaRPr>
          </a:p>
        </p:txBody>
      </p:sp>
    </p:spTree>
    <p:extLst>
      <p:ext uri="{BB962C8B-B14F-4D97-AF65-F5344CB8AC3E}">
        <p14:creationId xmlns:p14="http://schemas.microsoft.com/office/powerpoint/2010/main" val="795586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690526" y="2017888"/>
            <a:ext cx="9460693" cy="1411112"/>
          </a:xfrm>
        </p:spPr>
        <p:txBody>
          <a:bodyPr/>
          <a:lstStyle/>
          <a:p>
            <a:r>
              <a:rPr lang="en-US" dirty="0">
                <a:hlinkClick r:id="rId3"/>
              </a:rPr>
              <a:t>A CODE Recap</a:t>
            </a:r>
            <a:endParaRPr lang="en-US" dirty="0"/>
          </a:p>
        </p:txBody>
      </p:sp>
    </p:spTree>
    <p:extLst>
      <p:ext uri="{BB962C8B-B14F-4D97-AF65-F5344CB8AC3E}">
        <p14:creationId xmlns:p14="http://schemas.microsoft.com/office/powerpoint/2010/main" val="3913587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6622-E8AD-163C-93D8-A04B342663A0}"/>
              </a:ext>
            </a:extLst>
          </p:cNvPr>
          <p:cNvSpPr>
            <a:spLocks noGrp="1"/>
          </p:cNvSpPr>
          <p:nvPr>
            <p:ph type="ctrTitle"/>
          </p:nvPr>
        </p:nvSpPr>
        <p:spPr>
          <a:xfrm>
            <a:off x="769122" y="456370"/>
            <a:ext cx="8595361" cy="654267"/>
          </a:xfrm>
        </p:spPr>
        <p:txBody>
          <a:bodyPr/>
          <a:lstStyle/>
          <a:p>
            <a:r>
              <a:rPr lang="en-US" sz="2800" b="1" dirty="0">
                <a:latin typeface="Calibri" panose="020F0502020204030204" pitchFamily="34" charset="0"/>
                <a:ea typeface="Tahoma" panose="020B0604030504040204" pitchFamily="34" charset="0"/>
                <a:cs typeface="Calibri" panose="020F0502020204030204" pitchFamily="34" charset="0"/>
              </a:rPr>
              <a:t>This Week</a:t>
            </a:r>
            <a:endParaRPr lang="en-US" sz="2400" b="1" dirty="0"/>
          </a:p>
        </p:txBody>
      </p:sp>
      <p:sp>
        <p:nvSpPr>
          <p:cNvPr id="6" name="object 3">
            <a:extLst>
              <a:ext uri="{FF2B5EF4-FFF2-40B4-BE49-F238E27FC236}">
                <a16:creationId xmlns:a16="http://schemas.microsoft.com/office/drawing/2014/main" id="{6441D00D-90D2-A885-43B0-3A636872E32C}"/>
              </a:ext>
            </a:extLst>
          </p:cNvPr>
          <p:cNvSpPr txBox="1"/>
          <p:nvPr/>
        </p:nvSpPr>
        <p:spPr>
          <a:xfrm>
            <a:off x="948917" y="1390083"/>
            <a:ext cx="10652443" cy="3273972"/>
          </a:xfrm>
          <a:prstGeom prst="rect">
            <a:avLst/>
          </a:prstGeom>
        </p:spPr>
        <p:txBody>
          <a:bodyPr vert="horz" wrap="square" lIns="0" tIns="110489" rIns="0" bIns="0" rtlCol="0">
            <a:spAutoFit/>
          </a:bodyPr>
          <a:lstStyle/>
          <a:p>
            <a:pPr marL="355600" indent="-342900">
              <a:spcBef>
                <a:spcPts val="869"/>
              </a:spcBef>
              <a:buFont typeface="Arial" panose="020B0604020202020204" pitchFamily="34" charset="0"/>
              <a:buChar char="•"/>
              <a:tabLst>
                <a:tab pos="354965" algn="l"/>
                <a:tab pos="355600" algn="l"/>
              </a:tabLst>
            </a:pPr>
            <a:r>
              <a:rPr lang="en-GB" sz="2400" dirty="0">
                <a:solidFill>
                  <a:srgbClr val="404040"/>
                </a:solidFill>
                <a:cs typeface="Calibri"/>
              </a:rPr>
              <a:t>This week, we will conclude the web part of the module.  </a:t>
            </a:r>
          </a:p>
          <a:p>
            <a:pPr marL="355600" indent="-342900">
              <a:spcBef>
                <a:spcPts val="869"/>
              </a:spcBef>
              <a:buFont typeface="Arial" panose="020B0604020202020204" pitchFamily="34" charset="0"/>
              <a:buChar char="•"/>
              <a:tabLst>
                <a:tab pos="354965" algn="l"/>
                <a:tab pos="355600" algn="l"/>
              </a:tabLst>
            </a:pPr>
            <a:r>
              <a:rPr lang="en-GB" sz="2400" dirty="0">
                <a:solidFill>
                  <a:srgbClr val="404040"/>
                </a:solidFill>
                <a:cs typeface="Calibri"/>
              </a:rPr>
              <a:t>Specifically, we will consider:</a:t>
            </a:r>
          </a:p>
          <a:p>
            <a:pPr marL="812800" lvl="1" indent="-342900">
              <a:spcBef>
                <a:spcPts val="869"/>
              </a:spcBef>
              <a:buFont typeface="Wingdings" pitchFamily="2" charset="2"/>
              <a:buChar char="ü"/>
              <a:tabLst>
                <a:tab pos="354965" algn="l"/>
                <a:tab pos="355600" algn="l"/>
              </a:tabLst>
            </a:pPr>
            <a:r>
              <a:rPr lang="en-GB" sz="2400" dirty="0">
                <a:solidFill>
                  <a:srgbClr val="404040"/>
                </a:solidFill>
                <a:cs typeface="Calibri"/>
              </a:rPr>
              <a:t>How to Create a full-stack web application using Node.js, Express, and </a:t>
            </a:r>
            <a:r>
              <a:rPr lang="en-GB" sz="2400" b="1" dirty="0">
                <a:solidFill>
                  <a:srgbClr val="404040"/>
                </a:solidFill>
                <a:cs typeface="Calibri"/>
              </a:rPr>
              <a:t>MySQL.</a:t>
            </a:r>
          </a:p>
          <a:p>
            <a:pPr marL="812800" lvl="1" indent="-342900">
              <a:spcBef>
                <a:spcPts val="869"/>
              </a:spcBef>
              <a:buFont typeface="Wingdings" pitchFamily="2" charset="2"/>
              <a:buChar char="ü"/>
              <a:tabLst>
                <a:tab pos="354965" algn="l"/>
                <a:tab pos="355600" algn="l"/>
              </a:tabLst>
            </a:pPr>
            <a:r>
              <a:rPr lang="en-GB" sz="2400" dirty="0">
                <a:solidFill>
                  <a:srgbClr val="404040"/>
                </a:solidFill>
                <a:cs typeface="Calibri"/>
              </a:rPr>
              <a:t>The various compliance issues and best practices surrounding the development of web applications.</a:t>
            </a:r>
          </a:p>
          <a:p>
            <a:pPr marL="812800" lvl="1" indent="-342900">
              <a:spcBef>
                <a:spcPts val="869"/>
              </a:spcBef>
              <a:buFont typeface="Wingdings" pitchFamily="2" charset="2"/>
              <a:buChar char="ü"/>
              <a:tabLst>
                <a:tab pos="354965" algn="l"/>
                <a:tab pos="355600" algn="l"/>
              </a:tabLst>
            </a:pPr>
            <a:r>
              <a:rPr lang="en-GB" sz="2400" dirty="0">
                <a:solidFill>
                  <a:srgbClr val="404040"/>
                </a:solidFill>
                <a:cs typeface="Calibri"/>
              </a:rPr>
              <a:t>How to </a:t>
            </a:r>
            <a:r>
              <a:rPr lang="en-GB" sz="2400" dirty="0">
                <a:solidFill>
                  <a:srgbClr val="494C4E"/>
                </a:solidFill>
                <a:latin typeface="Lato" panose="020F0502020204030203" pitchFamily="34" charset="0"/>
                <a:cs typeface="Calibri"/>
              </a:rPr>
              <a:t>i</a:t>
            </a:r>
            <a:r>
              <a:rPr lang="en-GB" sz="2400" b="0" i="0" dirty="0">
                <a:solidFill>
                  <a:srgbClr val="494C4E"/>
                </a:solidFill>
                <a:effectLst/>
                <a:latin typeface="Lato" panose="020F0502020204030203" pitchFamily="34" charset="0"/>
              </a:rPr>
              <a:t>mplement simple data validation on the server and client side.</a:t>
            </a:r>
          </a:p>
          <a:p>
            <a:pPr marL="812800" lvl="1" indent="-342900">
              <a:spcBef>
                <a:spcPts val="869"/>
              </a:spcBef>
              <a:buFont typeface="Wingdings" pitchFamily="2" charset="2"/>
              <a:buChar char="ü"/>
              <a:tabLst>
                <a:tab pos="354965" algn="l"/>
                <a:tab pos="355600" algn="l"/>
              </a:tabLst>
            </a:pPr>
            <a:r>
              <a:rPr lang="en-GB" sz="2400" dirty="0">
                <a:solidFill>
                  <a:srgbClr val="494C4E"/>
                </a:solidFill>
                <a:latin typeface="Lato" panose="020F0502020204030203" pitchFamily="34" charset="0"/>
              </a:rPr>
              <a:t>Understand the three tier architecture.</a:t>
            </a:r>
            <a:endParaRPr lang="en-GB" sz="2400" b="0" i="0" dirty="0">
              <a:solidFill>
                <a:srgbClr val="494C4E"/>
              </a:solidFill>
              <a:effectLst/>
              <a:latin typeface="Lato" panose="020F0502020204030203" pitchFamily="34" charset="0"/>
            </a:endParaRPr>
          </a:p>
        </p:txBody>
      </p:sp>
    </p:spTree>
    <p:extLst>
      <p:ext uri="{BB962C8B-B14F-4D97-AF65-F5344CB8AC3E}">
        <p14:creationId xmlns:p14="http://schemas.microsoft.com/office/powerpoint/2010/main" val="1182673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6622-E8AD-163C-93D8-A04B342663A0}"/>
              </a:ext>
            </a:extLst>
          </p:cNvPr>
          <p:cNvSpPr>
            <a:spLocks noGrp="1"/>
          </p:cNvSpPr>
          <p:nvPr>
            <p:ph type="ctrTitle"/>
          </p:nvPr>
        </p:nvSpPr>
        <p:spPr>
          <a:xfrm>
            <a:off x="769122" y="456370"/>
            <a:ext cx="8595361" cy="654267"/>
          </a:xfrm>
        </p:spPr>
        <p:txBody>
          <a:bodyPr/>
          <a:lstStyle/>
          <a:p>
            <a:r>
              <a:rPr lang="en-US" sz="2800" b="1" dirty="0">
                <a:latin typeface="Calibri" panose="020F0502020204030204" pitchFamily="34" charset="0"/>
                <a:ea typeface="Tahoma" panose="020B0604030504040204" pitchFamily="34" charset="0"/>
                <a:cs typeface="Calibri" panose="020F0502020204030204" pitchFamily="34" charset="0"/>
              </a:rPr>
              <a:t>By the end of the week </a:t>
            </a:r>
            <a:endParaRPr lang="en-US" sz="2400" b="1" dirty="0"/>
          </a:p>
        </p:txBody>
      </p:sp>
      <p:sp>
        <p:nvSpPr>
          <p:cNvPr id="6" name="object 3">
            <a:extLst>
              <a:ext uri="{FF2B5EF4-FFF2-40B4-BE49-F238E27FC236}">
                <a16:creationId xmlns:a16="http://schemas.microsoft.com/office/drawing/2014/main" id="{6441D00D-90D2-A885-43B0-3A636872E32C}"/>
              </a:ext>
            </a:extLst>
          </p:cNvPr>
          <p:cNvSpPr txBox="1"/>
          <p:nvPr/>
        </p:nvSpPr>
        <p:spPr>
          <a:xfrm>
            <a:off x="1113305" y="2782787"/>
            <a:ext cx="10652443" cy="573233"/>
          </a:xfrm>
          <a:prstGeom prst="rect">
            <a:avLst/>
          </a:prstGeom>
        </p:spPr>
        <p:txBody>
          <a:bodyPr vert="horz" wrap="square" lIns="0" tIns="110489" rIns="0" bIns="0" rtlCol="0">
            <a:spAutoFit/>
          </a:bodyPr>
          <a:lstStyle/>
          <a:p>
            <a:pPr marL="469900" lvl="1">
              <a:spcBef>
                <a:spcPts val="869"/>
              </a:spcBef>
              <a:tabLst>
                <a:tab pos="354965" algn="l"/>
                <a:tab pos="355600" algn="l"/>
              </a:tabLst>
            </a:pPr>
            <a:r>
              <a:rPr lang="en-GB" sz="3000" dirty="0">
                <a:solidFill>
                  <a:srgbClr val="404040"/>
                </a:solidFill>
                <a:cs typeface="Calibri"/>
              </a:rPr>
              <a:t>You’ll be able to complete all the assessment tasks!</a:t>
            </a:r>
          </a:p>
        </p:txBody>
      </p:sp>
    </p:spTree>
    <p:extLst>
      <p:ext uri="{BB962C8B-B14F-4D97-AF65-F5344CB8AC3E}">
        <p14:creationId xmlns:p14="http://schemas.microsoft.com/office/powerpoint/2010/main" val="1740693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892098" y="1796203"/>
            <a:ext cx="10214517" cy="1411112"/>
          </a:xfrm>
        </p:spPr>
        <p:txBody>
          <a:bodyPr/>
          <a:lstStyle/>
          <a:p>
            <a:r>
              <a:rPr lang="en-US" dirty="0"/>
              <a:t>The Three Tier Architecture </a:t>
            </a:r>
          </a:p>
        </p:txBody>
      </p:sp>
    </p:spTree>
    <p:extLst>
      <p:ext uri="{BB962C8B-B14F-4D97-AF65-F5344CB8AC3E}">
        <p14:creationId xmlns:p14="http://schemas.microsoft.com/office/powerpoint/2010/main" val="1853621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287676" y="456370"/>
            <a:ext cx="11599524" cy="654267"/>
          </a:xfrm>
        </p:spPr>
        <p:txBody>
          <a:bodyPr/>
          <a:lstStyle/>
          <a:p>
            <a:r>
              <a:rPr lang="en-US" sz="3500" dirty="0"/>
              <a:t>What is a three tier Architecture?</a:t>
            </a:r>
          </a:p>
        </p:txBody>
      </p:sp>
      <p:sp>
        <p:nvSpPr>
          <p:cNvPr id="8" name="TextBox 7">
            <a:extLst>
              <a:ext uri="{FF2B5EF4-FFF2-40B4-BE49-F238E27FC236}">
                <a16:creationId xmlns:a16="http://schemas.microsoft.com/office/drawing/2014/main" id="{41DFC09C-36A1-E606-8CD4-B6EBAFDCAA4E}"/>
              </a:ext>
            </a:extLst>
          </p:cNvPr>
          <p:cNvSpPr txBox="1"/>
          <p:nvPr/>
        </p:nvSpPr>
        <p:spPr>
          <a:xfrm>
            <a:off x="595901" y="1305341"/>
            <a:ext cx="11176999" cy="2400657"/>
          </a:xfrm>
          <a:prstGeom prst="rect">
            <a:avLst/>
          </a:prstGeom>
        </p:spPr>
        <p:txBody>
          <a:bodyPr wrap="square" rtlCol="0">
            <a:spAutoFit/>
          </a:bodyPr>
          <a:lstStyle/>
          <a:p>
            <a:pPr marL="285750" indent="-285750">
              <a:buFont typeface="Arial" panose="020B0604020202020204" pitchFamily="34" charset="0"/>
              <a:buChar char="•"/>
            </a:pPr>
            <a:r>
              <a:rPr lang="en-US" sz="3000" dirty="0"/>
              <a:t>The three-tier architecture is a common architecture for web applications. It is a client-server architecture that separates the presentation layer, the application layer and the data layer.</a:t>
            </a:r>
          </a:p>
          <a:p>
            <a:pPr marL="285750" indent="-285750">
              <a:buFont typeface="Arial" panose="020B0604020202020204" pitchFamily="34" charset="0"/>
              <a:buChar char="•"/>
            </a:pPr>
            <a:r>
              <a:rPr lang="en-US" sz="3000" dirty="0"/>
              <a:t>Improved scalability and maintainability.</a:t>
            </a:r>
          </a:p>
          <a:p>
            <a:pPr marL="285750" indent="-285750">
              <a:buFont typeface="Arial" panose="020B0604020202020204" pitchFamily="34" charset="0"/>
              <a:buChar char="•"/>
            </a:pPr>
            <a:r>
              <a:rPr lang="en-US" sz="3000" dirty="0"/>
              <a:t>Clear separation of concerns</a:t>
            </a:r>
          </a:p>
        </p:txBody>
      </p:sp>
      <p:sp>
        <p:nvSpPr>
          <p:cNvPr id="2" name="Rectangle 1">
            <a:extLst>
              <a:ext uri="{FF2B5EF4-FFF2-40B4-BE49-F238E27FC236}">
                <a16:creationId xmlns:a16="http://schemas.microsoft.com/office/drawing/2014/main" id="{D331BA2D-138A-C801-0BB9-0B0201B56EA6}"/>
              </a:ext>
            </a:extLst>
          </p:cNvPr>
          <p:cNvSpPr/>
          <p:nvPr/>
        </p:nvSpPr>
        <p:spPr>
          <a:xfrm>
            <a:off x="287676" y="4042337"/>
            <a:ext cx="2965269" cy="25867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dirty="0"/>
              <a:t>Presentation Tier</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dirty="0">
                <a:solidFill>
                  <a:srgbClr val="FF0000"/>
                </a:solidFill>
              </a:rPr>
              <a:t>HTML/EJS</a:t>
            </a:r>
          </a:p>
        </p:txBody>
      </p:sp>
      <p:sp>
        <p:nvSpPr>
          <p:cNvPr id="3" name="Rectangle 2">
            <a:extLst>
              <a:ext uri="{FF2B5EF4-FFF2-40B4-BE49-F238E27FC236}">
                <a16:creationId xmlns:a16="http://schemas.microsoft.com/office/drawing/2014/main" id="{356D0F1D-1CD3-F3B6-8A0E-7DBAE3FEEFFE}"/>
              </a:ext>
            </a:extLst>
          </p:cNvPr>
          <p:cNvSpPr/>
          <p:nvPr/>
        </p:nvSpPr>
        <p:spPr>
          <a:xfrm>
            <a:off x="4064823" y="4042336"/>
            <a:ext cx="2965269" cy="2586725"/>
          </a:xfrm>
          <a:prstGeom prst="rect">
            <a:avLst/>
          </a:prstGeom>
          <a:ln w="47625"/>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dirty="0"/>
              <a:t>Logic Tier</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dirty="0" err="1">
                <a:solidFill>
                  <a:srgbClr val="FF0000"/>
                </a:solidFill>
              </a:rPr>
              <a:t>Node.JS</a:t>
            </a:r>
            <a:endParaRPr lang="en-GB" dirty="0">
              <a:solidFill>
                <a:srgbClr val="FF0000"/>
              </a:solidFill>
            </a:endParaRPr>
          </a:p>
        </p:txBody>
      </p:sp>
      <p:sp>
        <p:nvSpPr>
          <p:cNvPr id="4" name="Rectangle 3">
            <a:extLst>
              <a:ext uri="{FF2B5EF4-FFF2-40B4-BE49-F238E27FC236}">
                <a16:creationId xmlns:a16="http://schemas.microsoft.com/office/drawing/2014/main" id="{2FAA7179-E5CA-E4A1-9E76-ECC10F3A57AC}"/>
              </a:ext>
            </a:extLst>
          </p:cNvPr>
          <p:cNvSpPr/>
          <p:nvPr/>
        </p:nvSpPr>
        <p:spPr>
          <a:xfrm>
            <a:off x="8043221" y="4042338"/>
            <a:ext cx="2965269" cy="25867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dirty="0"/>
              <a:t>Data Tier</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dirty="0">
                <a:solidFill>
                  <a:srgbClr val="FF0000"/>
                </a:solidFill>
              </a:rPr>
              <a:t>MySQL</a:t>
            </a:r>
          </a:p>
        </p:txBody>
      </p:sp>
      <p:cxnSp>
        <p:nvCxnSpPr>
          <p:cNvPr id="9" name="Straight Arrow Connector 8">
            <a:extLst>
              <a:ext uri="{FF2B5EF4-FFF2-40B4-BE49-F238E27FC236}">
                <a16:creationId xmlns:a16="http://schemas.microsoft.com/office/drawing/2014/main" id="{DDBC26D2-87F6-9178-ADAC-BB154DC67A00}"/>
              </a:ext>
            </a:extLst>
          </p:cNvPr>
          <p:cNvCxnSpPr/>
          <p:nvPr/>
        </p:nvCxnSpPr>
        <p:spPr>
          <a:xfrm>
            <a:off x="3339101" y="5210696"/>
            <a:ext cx="648000"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75FD0A9A-1712-3975-09FF-86C8BB4C1DD4}"/>
              </a:ext>
            </a:extLst>
          </p:cNvPr>
          <p:cNvCxnSpPr/>
          <p:nvPr/>
        </p:nvCxnSpPr>
        <p:spPr>
          <a:xfrm>
            <a:off x="7282665" y="5210696"/>
            <a:ext cx="648000"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61594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769122" y="456370"/>
            <a:ext cx="9597503" cy="654267"/>
          </a:xfrm>
        </p:spPr>
        <p:txBody>
          <a:bodyPr/>
          <a:lstStyle/>
          <a:p>
            <a:r>
              <a:rPr lang="en-US" sz="3500" b="1" dirty="0">
                <a:latin typeface="Calibri" panose="020F0502020204030204" pitchFamily="34" charset="0"/>
                <a:ea typeface="Tahoma" panose="020B0604030504040204" pitchFamily="34" charset="0"/>
                <a:cs typeface="Calibri" panose="020F0502020204030204" pitchFamily="34" charset="0"/>
              </a:rPr>
              <a:t>The Presentation Layer (Client)</a:t>
            </a:r>
            <a:endParaRPr lang="en-US" sz="3500" b="1" dirty="0"/>
          </a:p>
        </p:txBody>
      </p:sp>
      <p:sp>
        <p:nvSpPr>
          <p:cNvPr id="3" name="TextBox 2">
            <a:extLst>
              <a:ext uri="{FF2B5EF4-FFF2-40B4-BE49-F238E27FC236}">
                <a16:creationId xmlns:a16="http://schemas.microsoft.com/office/drawing/2014/main" id="{70875EB7-4DB2-F78D-D52F-1AA279B61921}"/>
              </a:ext>
            </a:extLst>
          </p:cNvPr>
          <p:cNvSpPr txBox="1"/>
          <p:nvPr/>
        </p:nvSpPr>
        <p:spPr>
          <a:xfrm>
            <a:off x="901700" y="1219200"/>
            <a:ext cx="9182100" cy="4832092"/>
          </a:xfrm>
          <a:prstGeom prst="rect">
            <a:avLst/>
          </a:prstGeom>
          <a:noFill/>
        </p:spPr>
        <p:txBody>
          <a:bodyPr wrap="square" rtlCol="0">
            <a:spAutoFit/>
          </a:bodyPr>
          <a:lstStyle/>
          <a:p>
            <a:pPr marL="742950" lvl="1" indent="-285750">
              <a:buFont typeface="Arial" panose="020B0604020202020204" pitchFamily="34" charset="0"/>
              <a:buChar char="•"/>
            </a:pPr>
            <a:r>
              <a:rPr lang="en-US" sz="2800" dirty="0"/>
              <a:t>is the layer that the user interacts with.</a:t>
            </a:r>
          </a:p>
          <a:p>
            <a:pPr marL="742950" lvl="1" indent="-285750">
              <a:buFont typeface="Arial" panose="020B0604020202020204" pitchFamily="34" charset="0"/>
              <a:buChar char="•"/>
            </a:pPr>
            <a:r>
              <a:rPr lang="en-US" sz="2800" dirty="0"/>
              <a:t>responsible for rendering the user interface and handling user input. </a:t>
            </a:r>
          </a:p>
          <a:p>
            <a:pPr marL="742950" lvl="1" indent="-285750">
              <a:buFont typeface="Arial" panose="020B0604020202020204" pitchFamily="34" charset="0"/>
              <a:buChar char="•"/>
            </a:pPr>
            <a:r>
              <a:rPr lang="en-US" sz="2800" dirty="0"/>
              <a:t> typically implemented using HTML, CSS and JavaScript.</a:t>
            </a:r>
          </a:p>
          <a:p>
            <a:pPr marL="742950" lvl="1" indent="-285750">
              <a:buFont typeface="Arial" panose="020B0604020202020204" pitchFamily="34" charset="0"/>
              <a:buChar char="•"/>
            </a:pPr>
            <a:r>
              <a:rPr lang="en-US" sz="2800" dirty="0"/>
              <a:t>can create sophisticated </a:t>
            </a:r>
          </a:p>
          <a:p>
            <a:pPr marL="742950" lvl="1" indent="-285750">
              <a:buFont typeface="Arial" panose="020B0604020202020204" pitchFamily="34" charset="0"/>
              <a:buChar char="•"/>
            </a:pPr>
            <a:r>
              <a:rPr lang="en-US" sz="2800" dirty="0"/>
              <a:t>web Browsers: Browsers like Chrome, Firefox, and Safari are examples of clients that render and display web applications. </a:t>
            </a:r>
          </a:p>
          <a:p>
            <a:pPr marL="742950" lvl="1" indent="-285750">
              <a:buFont typeface="Arial" panose="020B0604020202020204" pitchFamily="34" charset="0"/>
              <a:buChar char="•"/>
            </a:pPr>
            <a:r>
              <a:rPr lang="en-US" sz="2800" dirty="0"/>
              <a:t>mobile apps running on devices such as smartphones or tablets also serve as clients interacting with the presentation layer.</a:t>
            </a:r>
          </a:p>
        </p:txBody>
      </p:sp>
    </p:spTree>
    <p:extLst>
      <p:ext uri="{BB962C8B-B14F-4D97-AF65-F5344CB8AC3E}">
        <p14:creationId xmlns:p14="http://schemas.microsoft.com/office/powerpoint/2010/main" val="2439045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769122" y="456370"/>
            <a:ext cx="8595361" cy="654267"/>
          </a:xfrm>
        </p:spPr>
        <p:txBody>
          <a:bodyPr/>
          <a:lstStyle/>
          <a:p>
            <a:r>
              <a:rPr lang="en-US" sz="4000" b="1" dirty="0"/>
              <a:t>Application Layer (Server)</a:t>
            </a:r>
          </a:p>
        </p:txBody>
      </p:sp>
      <p:sp>
        <p:nvSpPr>
          <p:cNvPr id="3" name="TextBox 2">
            <a:extLst>
              <a:ext uri="{FF2B5EF4-FFF2-40B4-BE49-F238E27FC236}">
                <a16:creationId xmlns:a16="http://schemas.microsoft.com/office/drawing/2014/main" id="{70875EB7-4DB2-F78D-D52F-1AA279B61921}"/>
              </a:ext>
            </a:extLst>
          </p:cNvPr>
          <p:cNvSpPr txBox="1"/>
          <p:nvPr/>
        </p:nvSpPr>
        <p:spPr>
          <a:xfrm>
            <a:off x="963345" y="1702085"/>
            <a:ext cx="9182100"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Business logic and application processing</a:t>
            </a:r>
          </a:p>
          <a:p>
            <a:pPr marL="914400" lvl="1" indent="-457200">
              <a:buFont typeface="Arial" panose="020B0604020202020204" pitchFamily="34" charset="0"/>
              <a:buChar char="•"/>
            </a:pPr>
            <a:r>
              <a:rPr lang="en-US" sz="2800" dirty="0"/>
              <a:t>authentication, </a:t>
            </a:r>
          </a:p>
          <a:p>
            <a:pPr marL="914400" lvl="1" indent="-457200">
              <a:buFont typeface="Arial" panose="020B0604020202020204" pitchFamily="34" charset="0"/>
              <a:buChar char="•"/>
            </a:pPr>
            <a:r>
              <a:rPr lang="en-US" sz="2800" dirty="0"/>
              <a:t>data validation</a:t>
            </a:r>
          </a:p>
          <a:p>
            <a:pPr marL="914400" lvl="1" indent="-457200">
              <a:buFont typeface="Arial" panose="020B0604020202020204" pitchFamily="34" charset="0"/>
              <a:buChar char="•"/>
            </a:pPr>
            <a:r>
              <a:rPr lang="en-US" sz="2800" dirty="0"/>
              <a:t>business rules</a:t>
            </a:r>
          </a:p>
          <a:p>
            <a:pPr marL="457200" indent="-457200">
              <a:buFont typeface="Arial" panose="020B0604020202020204" pitchFamily="34" charset="0"/>
              <a:buChar char="•"/>
            </a:pPr>
            <a:r>
              <a:rPr lang="en-US" sz="2800" dirty="0"/>
              <a:t>Communication between presentation and data layers.</a:t>
            </a:r>
          </a:p>
          <a:p>
            <a:pPr marL="457200" indent="-457200">
              <a:buFont typeface="Arial" panose="020B0604020202020204" pitchFamily="34" charset="0"/>
              <a:buChar char="•"/>
            </a:pPr>
            <a:r>
              <a:rPr lang="en-US" sz="2800" dirty="0"/>
              <a:t>Examples: Node.js, Django, Flask.</a:t>
            </a:r>
          </a:p>
        </p:txBody>
      </p:sp>
    </p:spTree>
    <p:extLst>
      <p:ext uri="{BB962C8B-B14F-4D97-AF65-F5344CB8AC3E}">
        <p14:creationId xmlns:p14="http://schemas.microsoft.com/office/powerpoint/2010/main" val="6752086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2_Office Theme">
  <a:themeElements>
    <a:clrScheme name="University of Surrey">
      <a:dk1>
        <a:srgbClr val="243849"/>
      </a:dk1>
      <a:lt1>
        <a:srgbClr val="FEFFFE"/>
      </a:lt1>
      <a:dk2>
        <a:srgbClr val="253749"/>
      </a:dk2>
      <a:lt2>
        <a:srgbClr val="F1B43D"/>
      </a:lt2>
      <a:accent1>
        <a:srgbClr val="90199D"/>
      </a:accent1>
      <a:accent2>
        <a:srgbClr val="00A4B1"/>
      </a:accent2>
      <a:accent3>
        <a:srgbClr val="3559C3"/>
      </a:accent3>
      <a:accent4>
        <a:srgbClr val="349352"/>
      </a:accent4>
      <a:accent5>
        <a:srgbClr val="EF6180"/>
      </a:accent5>
      <a:accent6>
        <a:srgbClr val="CB323F"/>
      </a:accent6>
      <a:hlink>
        <a:srgbClr val="D47903"/>
      </a:hlink>
      <a:folHlink>
        <a:srgbClr val="871F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6b902693-1074-40aa-9e21-d89446a2ebb5}" enabled="0" method="" siteId="{6b902693-1074-40aa-9e21-d89446a2ebb5}" removed="1"/>
</clbl:labelList>
</file>

<file path=docProps/app.xml><?xml version="1.0" encoding="utf-8"?>
<Properties xmlns="http://schemas.openxmlformats.org/officeDocument/2006/extended-properties" xmlns:vt="http://schemas.openxmlformats.org/officeDocument/2006/docPropsVTypes">
  <TotalTime>7710</TotalTime>
  <Words>1159</Words>
  <Application>Microsoft Macintosh PowerPoint</Application>
  <PresentationFormat>Widescreen</PresentationFormat>
  <Paragraphs>150</Paragraphs>
  <Slides>16</Slides>
  <Notes>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16</vt:i4>
      </vt:variant>
    </vt:vector>
  </HeadingPairs>
  <TitlesOfParts>
    <vt:vector size="31" baseType="lpstr">
      <vt:lpstr>Arial</vt:lpstr>
      <vt:lpstr>Calibri</vt:lpstr>
      <vt:lpstr>Calibri Light</vt:lpstr>
      <vt:lpstr>Gotham</vt:lpstr>
      <vt:lpstr>Lato</vt:lpstr>
      <vt:lpstr>Roboto</vt:lpstr>
      <vt:lpstr>Söhne</vt:lpstr>
      <vt:lpstr>system-ui</vt:lpstr>
      <vt:lpstr>Tw Cen MT</vt:lpstr>
      <vt:lpstr>Tw Cen MT Condensed</vt:lpstr>
      <vt:lpstr>Verdana</vt:lpstr>
      <vt:lpstr>Wingdings</vt:lpstr>
      <vt:lpstr>Wingdings 3</vt:lpstr>
      <vt:lpstr>Integral</vt:lpstr>
      <vt:lpstr>2_Office Theme</vt:lpstr>
      <vt:lpstr>Tying everything together - the three tier architecture</vt:lpstr>
      <vt:lpstr>Last Week WE</vt:lpstr>
      <vt:lpstr>A CODE Recap</vt:lpstr>
      <vt:lpstr>This Week</vt:lpstr>
      <vt:lpstr>By the end of the week </vt:lpstr>
      <vt:lpstr>The Three Tier Architecture </vt:lpstr>
      <vt:lpstr>What is a three tier Architecture?</vt:lpstr>
      <vt:lpstr>The Presentation Layer (Client)</vt:lpstr>
      <vt:lpstr>Application Layer (Server)</vt:lpstr>
      <vt:lpstr>Data Layer (Database) </vt:lpstr>
      <vt:lpstr>Possible Drawbacks of a 3-Tier Architecture </vt:lpstr>
      <vt:lpstr>Wider Architectures </vt:lpstr>
      <vt:lpstr>Storing User Data </vt:lpstr>
      <vt:lpstr>Data Protection Act 1998  The eight principles</vt:lpstr>
      <vt:lpstr>PowerPoint Presentation</vt:lpstr>
      <vt:lpstr> The General Data Protection Regulation (GDPR)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COM1025  Web &amp; database systems</dc:title>
  <dc:creator>Cirovic, Mariam Dr (Computer Science)</dc:creator>
  <cp:lastModifiedBy>Joe Appleton</cp:lastModifiedBy>
  <cp:revision>27</cp:revision>
  <dcterms:created xsi:type="dcterms:W3CDTF">2022-10-02T12:43:00Z</dcterms:created>
  <dcterms:modified xsi:type="dcterms:W3CDTF">2023-11-23T06:16:02Z</dcterms:modified>
</cp:coreProperties>
</file>